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E776F-C37E-499F-8DFA-1005163628E6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19029-D654-4E7B-A3B3-5B3845C63A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E776F-C37E-499F-8DFA-1005163628E6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19029-D654-4E7B-A3B3-5B3845C63A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E776F-C37E-499F-8DFA-1005163628E6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19029-D654-4E7B-A3B3-5B3845C63A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E776F-C37E-499F-8DFA-1005163628E6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19029-D654-4E7B-A3B3-5B3845C63A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E776F-C37E-499F-8DFA-1005163628E6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19029-D654-4E7B-A3B3-5B3845C63A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E776F-C37E-499F-8DFA-1005163628E6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19029-D654-4E7B-A3B3-5B3845C63A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E776F-C37E-499F-8DFA-1005163628E6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19029-D654-4E7B-A3B3-5B3845C63A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E776F-C37E-499F-8DFA-1005163628E6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19029-D654-4E7B-A3B3-5B3845C63A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E776F-C37E-499F-8DFA-1005163628E6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19029-D654-4E7B-A3B3-5B3845C63A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E776F-C37E-499F-8DFA-1005163628E6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19029-D654-4E7B-A3B3-5B3845C63A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E776F-C37E-499F-8DFA-1005163628E6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19029-D654-4E7B-A3B3-5B3845C63A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72E776F-C37E-499F-8DFA-1005163628E6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7119029-D654-4E7B-A3B3-5B3845C63A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2560" y="1524768"/>
            <a:ext cx="7406640" cy="1472184"/>
          </a:xfrm>
        </p:spPr>
        <p:txBody>
          <a:bodyPr>
            <a:normAutofit/>
          </a:bodyPr>
          <a:lstStyle/>
          <a:p>
            <a:r>
              <a:rPr lang="cs-CZ" dirty="0" smtClean="0"/>
              <a:t>Ukázkové dny v SŠ a exkurze do firem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7406640" cy="1752600"/>
          </a:xfrm>
        </p:spPr>
        <p:txBody>
          <a:bodyPr>
            <a:normAutofit lnSpcReduction="10000"/>
          </a:bodyPr>
          <a:lstStyle/>
          <a:p>
            <a:pPr algn="r"/>
            <a:endParaRPr lang="cs-CZ" dirty="0" smtClean="0"/>
          </a:p>
          <a:p>
            <a:pPr algn="r"/>
            <a:endParaRPr lang="cs-CZ" dirty="0" smtClean="0"/>
          </a:p>
          <a:p>
            <a:pPr algn="r"/>
            <a:endParaRPr lang="cs-CZ" dirty="0" smtClean="0"/>
          </a:p>
          <a:p>
            <a:pPr algn="r"/>
            <a:r>
              <a:rPr lang="cs-CZ" dirty="0" smtClean="0"/>
              <a:t>Zdeněk Weber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podklady </a:t>
            </a:r>
            <a:r>
              <a:rPr lang="cs-CZ" dirty="0" smtClean="0"/>
              <a:t>(seznam možných firem) zpracovali kolegové z pracovní skupiny</a:t>
            </a:r>
            <a:endParaRPr lang="cs-CZ" dirty="0" smtClean="0"/>
          </a:p>
          <a:p>
            <a:r>
              <a:rPr lang="cs-CZ" dirty="0" smtClean="0"/>
              <a:t>nabídka spolupráce</a:t>
            </a:r>
          </a:p>
          <a:p>
            <a:r>
              <a:rPr lang="cs-CZ" dirty="0" smtClean="0"/>
              <a:t>Domažlice (celkem18 – zájem 11)</a:t>
            </a:r>
          </a:p>
          <a:p>
            <a:r>
              <a:rPr lang="cs-CZ" dirty="0" smtClean="0"/>
              <a:t>Klatovy (celkem 12 – zájem 9</a:t>
            </a:r>
            <a:r>
              <a:rPr lang="cs-CZ" dirty="0" smtClean="0"/>
              <a:t>)</a:t>
            </a:r>
          </a:p>
          <a:p>
            <a:r>
              <a:rPr lang="cs-CZ" dirty="0" smtClean="0"/>
              <a:t>Plzeň – jih (celkem17 – zájem 17)</a:t>
            </a:r>
          </a:p>
          <a:p>
            <a:r>
              <a:rPr lang="cs-CZ" dirty="0" smtClean="0"/>
              <a:t>Plzeň – město (celkem 45 – zájem 18)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 descr="databáz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476672"/>
            <a:ext cx="8424936" cy="577172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ukázkové dny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124744"/>
            <a:ext cx="8036069" cy="483570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4400" dirty="0" smtClean="0"/>
              <a:t>Děkuji Vám za pozornost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2000" dirty="0" smtClean="0"/>
              <a:t>Mgr. Zdeněk Weber</a:t>
            </a:r>
          </a:p>
          <a:p>
            <a:pPr>
              <a:buNone/>
            </a:pPr>
            <a:r>
              <a:rPr lang="cs-CZ" sz="2000" dirty="0" smtClean="0"/>
              <a:t>koordinátor projektu</a:t>
            </a:r>
          </a:p>
          <a:p>
            <a:pPr>
              <a:buNone/>
            </a:pPr>
            <a:r>
              <a:rPr lang="cs-CZ" sz="2000" dirty="0" smtClean="0"/>
              <a:t>Podpora technického vzdělávání</a:t>
            </a:r>
          </a:p>
          <a:p>
            <a:pPr>
              <a:buNone/>
            </a:pPr>
            <a:r>
              <a:rPr lang="cs-CZ" sz="2000" dirty="0" smtClean="0"/>
              <a:t>Krajský úřad Plzeňského kraje</a:t>
            </a:r>
          </a:p>
          <a:p>
            <a:pPr>
              <a:buNone/>
            </a:pPr>
            <a:r>
              <a:rPr lang="cs-CZ" sz="2000" dirty="0" smtClean="0"/>
              <a:t>mobil: 733 698 674</a:t>
            </a:r>
          </a:p>
          <a:p>
            <a:pPr>
              <a:buNone/>
            </a:pPr>
            <a:r>
              <a:rPr lang="cs-CZ" sz="2000" dirty="0" smtClean="0"/>
              <a:t>e-mail: </a:t>
            </a:r>
            <a:r>
              <a:rPr lang="cs-CZ" sz="2000" dirty="0" err="1" smtClean="0"/>
              <a:t>zdenek.weber</a:t>
            </a:r>
            <a:r>
              <a:rPr lang="cs-CZ" sz="2000" dirty="0" smtClean="0"/>
              <a:t>@</a:t>
            </a:r>
            <a:r>
              <a:rPr lang="cs-CZ" sz="2000" dirty="0" err="1" smtClean="0"/>
              <a:t>plzensky</a:t>
            </a:r>
            <a:r>
              <a:rPr lang="cs-CZ" sz="2000" dirty="0" smtClean="0"/>
              <a:t>-kraj.cz</a:t>
            </a:r>
            <a:endParaRPr lang="cs-CZ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</TotalTime>
  <Words>82</Words>
  <Application>Microsoft Office PowerPoint</Application>
  <PresentationFormat>Předvádění na obrazovce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Slunovrat</vt:lpstr>
      <vt:lpstr>Ukázkové dny v SŠ a exkurze do firem</vt:lpstr>
      <vt:lpstr>Snímek 2</vt:lpstr>
      <vt:lpstr>Snímek 3</vt:lpstr>
      <vt:lpstr>Snímek 4</vt:lpstr>
      <vt:lpstr>Snímek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Databáze firem pro exkurze ZŠ</dc:title>
  <dc:creator>Zdeněk Weber</dc:creator>
  <cp:lastModifiedBy>Zdeněk Weber</cp:lastModifiedBy>
  <cp:revision>4</cp:revision>
  <dcterms:created xsi:type="dcterms:W3CDTF">2014-02-07T07:47:45Z</dcterms:created>
  <dcterms:modified xsi:type="dcterms:W3CDTF">2014-02-12T06:11:59Z</dcterms:modified>
</cp:coreProperties>
</file>