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7" r:id="rId3"/>
    <p:sldId id="291" r:id="rId4"/>
    <p:sldId id="26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57848" y="3740725"/>
            <a:ext cx="4900352" cy="109819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Zkrácený postup pořizování změny ÚP </a:t>
            </a:r>
            <a:endParaRPr lang="cs-CZ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Nečtiny 10. - 11. 11.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3753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Zkrácený postup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6839" y="980902"/>
            <a:ext cx="8382346" cy="5020887"/>
          </a:xfrm>
        </p:spPr>
        <p:txBody>
          <a:bodyPr>
            <a:normAutofit fontScale="90000"/>
          </a:bodyPr>
          <a:lstStyle/>
          <a:p>
            <a:r>
              <a:rPr lang="cs-CZ" sz="2400" dirty="0" smtClean="0"/>
              <a:t>- se zaměřením na opakované VP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§55a, 55b SZ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rozhodnutí o pořízení a rozhodnutí o obsahu zvlášť?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VP			- VP			- VP</a:t>
            </a:r>
            <a:br>
              <a:rPr lang="cs-CZ" sz="2400" dirty="0" smtClean="0"/>
            </a:br>
            <a:r>
              <a:rPr lang="cs-CZ" sz="2400" dirty="0" smtClean="0"/>
              <a:t>- KÚPK ORR							</a:t>
            </a:r>
            <a:br>
              <a:rPr lang="cs-CZ" sz="2400" dirty="0" smtClean="0"/>
            </a:br>
            <a:r>
              <a:rPr lang="cs-CZ" sz="2400" dirty="0" smtClean="0"/>
              <a:t>- námitky, připomínky	- námitky</a:t>
            </a:r>
            <a:r>
              <a:rPr lang="cs-CZ" sz="2400" dirty="0"/>
              <a:t>, </a:t>
            </a:r>
            <a:r>
              <a:rPr lang="cs-CZ" sz="2400" dirty="0" smtClean="0"/>
              <a:t>připomínky</a:t>
            </a:r>
            <a:br>
              <a:rPr lang="cs-CZ" sz="2400" dirty="0" smtClean="0"/>
            </a:br>
            <a:r>
              <a:rPr lang="cs-CZ" sz="2400" dirty="0" smtClean="0"/>
              <a:t>- opakované VP	- opakované VP	- opakované VP</a:t>
            </a:r>
            <a:br>
              <a:rPr lang="cs-CZ" sz="2400" dirty="0" smtClean="0"/>
            </a:br>
            <a:r>
              <a:rPr lang="cs-CZ" sz="2400" dirty="0" smtClean="0"/>
              <a:t>- KÚPK ORR		- KÚPK ORR		- KÚPK ORR</a:t>
            </a:r>
            <a:br>
              <a:rPr lang="cs-CZ" sz="2400" dirty="0" smtClean="0"/>
            </a:br>
            <a:r>
              <a:rPr lang="cs-CZ" sz="2400" dirty="0" smtClean="0"/>
              <a:t>- námitky, připomínky	- námitky, připomínky	- námitky, připomínky</a:t>
            </a:r>
            <a:br>
              <a:rPr lang="cs-CZ" sz="2400" dirty="0" smtClean="0"/>
            </a:br>
            <a:r>
              <a:rPr lang="cs-CZ" sz="2400" dirty="0" smtClean="0"/>
              <a:t>- vydání		- vydání		- vydání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73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28649" y="1642742"/>
            <a:ext cx="7886700" cy="37537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Zkrácený postup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Strana </a:t>
            </a:r>
            <a:fld id="{20A22714-1925-4CB5-873C-0DA602053BB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1654" y="83127"/>
            <a:ext cx="8382346" cy="5020887"/>
          </a:xfrm>
        </p:spPr>
        <p:txBody>
          <a:bodyPr>
            <a:normAutofit/>
          </a:bodyPr>
          <a:lstStyle/>
          <a:p>
            <a:r>
              <a:rPr lang="cs-CZ" sz="2400" u="sng" dirty="0" smtClean="0"/>
              <a:t>Co určitě NE!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návrh rozhodnutí o námitkách a vyhodnocení připomínek společně s žádostí o stanovisko nadřízeného orgánu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- bez stanoviska nadřízeného orgánu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52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Zkrácený postup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ORR 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územního plánování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Mgr. Jaroslav Kovanda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377 195 563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aroslav.kovanda@plzensky-kraj.cz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87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1185</TotalTime>
  <Words>207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Office</vt:lpstr>
      <vt:lpstr>Zkrácený postup pořizování změny ÚP </vt:lpstr>
      <vt:lpstr>- se zaměřením na opakované VP  - §55a, 55b SZ  - rozhodnutí o pořízení a rozhodnutí o obsahu zvlášť?  - VP   - VP   - VP - KÚPK ORR        - námitky, připomínky - námitky, připomínky - opakované VP - opakované VP - opakované VP - KÚPK ORR  - KÚPK ORR  - KÚPK ORR - námitky, připomínky - námitky, připomínky - námitky, připomínky - vydání  - vydání  - vydání  </vt:lpstr>
      <vt:lpstr>Co určitě NE!   - návrh rozhodnutí o námitkách a vyhodnocení připomínek společně s žádostí o stanovisko nadřízeného orgánu   - bez stanoviska nadřízeného orgánu  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Kovanda Jaroslav</cp:lastModifiedBy>
  <cp:revision>106</cp:revision>
  <dcterms:created xsi:type="dcterms:W3CDTF">2017-11-24T07:47:20Z</dcterms:created>
  <dcterms:modified xsi:type="dcterms:W3CDTF">2022-11-10T06:14:47Z</dcterms:modified>
</cp:coreProperties>
</file>