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4" r:id="rId4"/>
    <p:sldId id="269" r:id="rId5"/>
    <p:sldId id="268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FE42FDC-6EC9-4074-AB44-CE7D8E88A4E5}">
          <p14:sldIdLst>
            <p14:sldId id="256"/>
            <p14:sldId id="267"/>
            <p14:sldId id="264"/>
            <p14:sldId id="269"/>
            <p14:sldId id="268"/>
          </p14:sldIdLst>
        </p14:section>
        <p14:section name="Oddíl bez názvu" id="{FE137728-6EF9-4B70-829B-B71B84B406D3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24.04.2019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73188" y="3266902"/>
            <a:ext cx="4485011" cy="15720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Ukládání a zveřejňování písemností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Babylon 25. - 26. 04.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04205" y="1123036"/>
            <a:ext cx="7886700" cy="4823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Právní rámec - </a:t>
            </a:r>
            <a:r>
              <a:rPr lang="cs-CZ" dirty="0" smtClean="0"/>
              <a:t>§ 163 až 168 SZ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obec – ÚP, </a:t>
            </a:r>
            <a:r>
              <a:rPr lang="cs-CZ" dirty="0" smtClean="0">
                <a:solidFill>
                  <a:srgbClr val="FF0000"/>
                </a:solidFill>
              </a:rPr>
              <a:t>změna</a:t>
            </a:r>
            <a:r>
              <a:rPr lang="cs-CZ" dirty="0" smtClean="0"/>
              <a:t>, spis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SÚ – ÚP, úplné znění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ÚÚP – ÚP, úplné znění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KÚ – ÚP, úplné znění, SČF</a:t>
            </a:r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Ukládání a zveřejňování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Postup po vydání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75259"/>
            <a:ext cx="78867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opatřit záznamem o účinnosti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předat na obec</a:t>
            </a:r>
          </a:p>
          <a:p>
            <a:pPr marL="514350" indent="-514350">
              <a:buAutoNum type="arabicPeriod"/>
            </a:pPr>
            <a:r>
              <a:rPr lang="cs-CZ" dirty="0" smtClean="0"/>
              <a:t>zveřejnit na internetu (i ÚZ)</a:t>
            </a:r>
          </a:p>
          <a:p>
            <a:pPr marL="514350" indent="-514350">
              <a:buAutoNum type="arabicPeriod"/>
            </a:pPr>
            <a:r>
              <a:rPr lang="cs-CZ" dirty="0" smtClean="0"/>
              <a:t>zveřejnit informace kde nahlížet</a:t>
            </a:r>
          </a:p>
          <a:p>
            <a:pPr marL="514350" indent="-514350">
              <a:buAutoNum type="arabicPeriod"/>
            </a:pPr>
            <a:r>
              <a:rPr lang="cs-CZ" dirty="0" smtClean="0"/>
              <a:t>poskytnout ÚZ (SÚ, ÚÚP, KÚ + SČF)</a:t>
            </a:r>
          </a:p>
          <a:p>
            <a:pPr marL="514350" indent="-514350">
              <a:buAutoNum type="arabicPeriod"/>
            </a:pPr>
            <a:r>
              <a:rPr lang="cs-CZ" dirty="0" smtClean="0"/>
              <a:t>oznámit DO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Ukládání a zveřejňování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152" y="793571"/>
            <a:ext cx="7886700" cy="5561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Poskytování ÚZ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429968"/>
            <a:ext cx="7886700" cy="5112148"/>
          </a:xfrm>
        </p:spPr>
        <p:txBody>
          <a:bodyPr/>
          <a:lstStyle/>
          <a:p>
            <a:r>
              <a:rPr lang="cs-CZ" dirty="0" smtClean="0"/>
              <a:t>lze i pouze v elektronickém formátu</a:t>
            </a:r>
          </a:p>
          <a:p>
            <a:pPr lvl="1"/>
            <a:r>
              <a:rPr lang="cs-CZ" dirty="0" smtClean="0"/>
              <a:t>věrohodnost původu dokumentu</a:t>
            </a:r>
          </a:p>
          <a:p>
            <a:pPr lvl="1"/>
            <a:r>
              <a:rPr lang="cs-CZ" dirty="0" smtClean="0"/>
              <a:t>neporušitelnost obsahu</a:t>
            </a:r>
          </a:p>
          <a:p>
            <a:pPr lvl="1"/>
            <a:r>
              <a:rPr lang="cs-CZ" dirty="0" smtClean="0"/>
              <a:t>čitelnost</a:t>
            </a:r>
          </a:p>
          <a:p>
            <a:pPr lvl="1"/>
            <a:r>
              <a:rPr lang="cs-CZ" dirty="0" smtClean="0"/>
              <a:t>možnost dlouhodobé archivace</a:t>
            </a:r>
          </a:p>
          <a:p>
            <a:pPr lvl="1"/>
            <a:r>
              <a:rPr lang="cs-CZ" dirty="0" smtClean="0"/>
              <a:t>záznam o účinnosti bez otisku úředního razítka</a:t>
            </a:r>
          </a:p>
          <a:p>
            <a:pPr lvl="1"/>
            <a:r>
              <a:rPr lang="cs-CZ" dirty="0" smtClean="0"/>
              <a:t>kvalifikovaný elektronický podpis pořizovatele</a:t>
            </a:r>
          </a:p>
          <a:p>
            <a:pPr lvl="1"/>
            <a:r>
              <a:rPr lang="cs-CZ" dirty="0" smtClean="0"/>
              <a:t>kvalifikované elektronické časové razítko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 algn="ctr">
              <a:buNone/>
            </a:pPr>
            <a:r>
              <a:rPr lang="cs-CZ" b="1" dirty="0" smtClean="0"/>
              <a:t>listina v elektronické verzi</a:t>
            </a:r>
          </a:p>
          <a:p>
            <a:pPr marL="457200" lvl="1" indent="0">
              <a:buNone/>
            </a:pPr>
            <a:endParaRPr lang="cs-CZ" b="1" dirty="0" smtClean="0"/>
          </a:p>
          <a:p>
            <a:pPr marL="457200" lvl="1" indent="0">
              <a:buNone/>
            </a:pPr>
            <a:r>
              <a:rPr lang="cs-CZ" b="1" dirty="0" smtClean="0"/>
              <a:t>...a co SČF?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Ukládání a zveřejňování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51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Zveřejňování a ukládání Zprávy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690689"/>
            <a:ext cx="78867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zveřejnit na internetu</a:t>
            </a:r>
          </a:p>
          <a:p>
            <a:pPr marL="514350" indent="-514350">
              <a:buAutoNum type="arabicPeriod"/>
            </a:pPr>
            <a:r>
              <a:rPr lang="cs-CZ" dirty="0"/>
              <a:t>p</a:t>
            </a:r>
            <a:r>
              <a:rPr lang="cs-CZ" dirty="0" smtClean="0"/>
              <a:t>ředat na obec</a:t>
            </a:r>
          </a:p>
          <a:p>
            <a:pPr marL="514350" indent="-514350">
              <a:buAutoNum type="arabicPeriod"/>
            </a:pPr>
            <a:r>
              <a:rPr lang="cs-CZ" dirty="0" smtClean="0"/>
              <a:t>nikoho neinformovat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Nahlížení do ÚPD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na internetu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tištěná verze obec i pořizovatel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Ukládání a zveřejňování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3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Zřejmá nesprávnost v ÚPD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989</TotalTime>
  <Words>193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Office</vt:lpstr>
      <vt:lpstr>Ukládání a zveřejňování písemností</vt:lpstr>
      <vt:lpstr>Prezentace aplikace PowerPoint</vt:lpstr>
      <vt:lpstr>Postup po vydání</vt:lpstr>
      <vt:lpstr>Poskytování ÚZ</vt:lpstr>
      <vt:lpstr>Zveřejňování a ukládání Zprávy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77</cp:revision>
  <dcterms:created xsi:type="dcterms:W3CDTF">2017-11-24T07:47:20Z</dcterms:created>
  <dcterms:modified xsi:type="dcterms:W3CDTF">2019-04-24T12:27:38Z</dcterms:modified>
</cp:coreProperties>
</file>