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4" r:id="rId6"/>
    <p:sldId id="265" r:id="rId7"/>
    <p:sldId id="266" r:id="rId8"/>
    <p:sldId id="267" r:id="rId9"/>
    <p:sldId id="261" r:id="rId10"/>
    <p:sldId id="262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1074" y="4960137"/>
            <a:ext cx="7772400" cy="146304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4. zasedání PS Vzdělávání pro území Plzeňského kraje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9. června 2016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544122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Rámec pro podporu infrastruktury a investic v </a:t>
            </a:r>
            <a:r>
              <a:rPr lang="pl-PL" sz="4000" dirty="0" smtClean="0"/>
              <a:t>Plzeňském</a:t>
            </a:r>
            <a:r>
              <a:rPr lang="pl-PL" sz="4000" dirty="0"/>
              <a:t> </a:t>
            </a:r>
            <a:r>
              <a:rPr lang="pl-PL" sz="4000" dirty="0" smtClean="0"/>
              <a:t>kraji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228850"/>
            <a:ext cx="9720071" cy="102870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Děkujeme za pozornost!</a:t>
            </a: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926" y="4548321"/>
            <a:ext cx="5840474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Program zasedání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1.	Zahájení, schválení programu, schválení hostů</a:t>
            </a:r>
          </a:p>
          <a:p>
            <a:r>
              <a:rPr lang="cs-CZ" sz="2400" dirty="0"/>
              <a:t>2.	Aktuální informace k realizaci projektu „Krajský akční plán </a:t>
            </a:r>
            <a:r>
              <a:rPr lang="cs-CZ" sz="2400" dirty="0" smtClean="0"/>
              <a:t>	rozvoje </a:t>
            </a:r>
            <a:r>
              <a:rPr lang="cs-CZ" sz="2400" dirty="0"/>
              <a:t>vzdělávání Plzeňského kraje“</a:t>
            </a:r>
          </a:p>
          <a:p>
            <a:r>
              <a:rPr lang="cs-CZ" sz="2400" dirty="0"/>
              <a:t>3.	Dokument KAP - </a:t>
            </a:r>
            <a:r>
              <a:rPr lang="cs-CZ" sz="2400" dirty="0" err="1"/>
              <a:t>prioritizace</a:t>
            </a:r>
            <a:r>
              <a:rPr lang="cs-CZ" sz="2400" dirty="0"/>
              <a:t> potřeb</a:t>
            </a:r>
          </a:p>
          <a:p>
            <a:r>
              <a:rPr lang="cs-CZ" sz="2400" dirty="0"/>
              <a:t>4.	Rámec pro podporu infrastruktury a investic v Plzeňském </a:t>
            </a:r>
            <a:r>
              <a:rPr lang="cs-CZ" sz="2400" dirty="0" smtClean="0"/>
              <a:t>	kraji</a:t>
            </a:r>
            <a:endParaRPr lang="cs-CZ" sz="2400" dirty="0"/>
          </a:p>
          <a:p>
            <a:r>
              <a:rPr lang="cs-CZ" sz="2400" dirty="0"/>
              <a:t>5.	Diskuse, různé</a:t>
            </a:r>
          </a:p>
          <a:p>
            <a:r>
              <a:rPr lang="cs-CZ" sz="2400" dirty="0"/>
              <a:t>6.	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3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567189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Aktuální informace k realizaci projektu „Krajský akční plán rozvoje vzdělávání Plzeňského kraje“</a:t>
            </a:r>
          </a:p>
        </p:txBody>
      </p:sp>
    </p:spTree>
    <p:extLst>
      <p:ext uri="{BB962C8B-B14F-4D97-AF65-F5344CB8AC3E}">
        <p14:creationId xmlns:p14="http://schemas.microsoft.com/office/powerpoint/2010/main" val="41033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809897"/>
            <a:ext cx="9720071" cy="54994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Analýza potřeb v území pro potřeby KAP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Dokument KAP – </a:t>
            </a:r>
            <a:r>
              <a:rPr lang="cs-CZ" sz="2400" dirty="0" err="1" smtClean="0"/>
              <a:t>Prioritizace</a:t>
            </a:r>
            <a:r>
              <a:rPr lang="cs-CZ" sz="2400" dirty="0" smtClean="0"/>
              <a:t> potřeb na území Plzeňského kraje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Rámec pro podporu infrastruktury a investic v Plzeňském kraji bez rozdílu zřizovatele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Setkání s realizátory MAP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9. 5. 2016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Setkání s řediteli SŠ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24. 5. 2016, 25. 5. 2016 a 1. 6. 2016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Personální změna v realizačním týmu KAP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od 1. 6. 2016 administrativní pracovník projektu Bc. Jan </a:t>
            </a:r>
            <a:r>
              <a:rPr lang="cs-CZ" sz="2000" dirty="0" err="1" smtClean="0"/>
              <a:t>Honomichl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15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29297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Další fáze tvorby KAP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43113"/>
            <a:ext cx="9720071" cy="42662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Sestavení krajského akčního plánu (cca do pol. srpna)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Dílčí cíle budou rozpracovány na konkrétní činnosti vč. předpokladů realizace a termínů plnění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Termíny dalších platforem: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/>
              <a:t>Podpora podnikavosti (15. 6. 2016)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/>
              <a:t>Nepovinná témata (21. 6. 2016)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/>
              <a:t>P</a:t>
            </a:r>
            <a:r>
              <a:rPr lang="cs-CZ" sz="2000" dirty="0" smtClean="0"/>
              <a:t>olytechnické vzdělávání ... (29. 6. 2016)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/>
              <a:t>Odborné vzdělávání (12. 7. 2016)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/>
              <a:t>Kariérové poradenství ... (20. 7. 2016)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/>
              <a:t>Společné vzdělávání (inkluze) – bude ještě upřesněno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986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 důležitých výzev IROP pro SŠ a VOŠ v roce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224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32. a 33. výzva IROP Infrastruktura pro SŠ a VOŠ (bez SVL/SVL)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vyhlášena </a:t>
            </a:r>
            <a:r>
              <a:rPr lang="cs-CZ" sz="2000" dirty="0"/>
              <a:t>19. 5. 2016, 14. 6. 2016 seminář pro žadatele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63. a 64. výzva IROP Infrastruktura pro zájmové, neformální a celoživotní vzdělávání (bez SVL/SVL)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odloženo na říjen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65. výzva IROP Regionální vzdělávání (ITI)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odloženo na listopad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67. výzva IROP Komunitně vedený místní rozvoj – vzdělávání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v listopadu 2016</a:t>
            </a:r>
          </a:p>
        </p:txBody>
      </p:sp>
    </p:spTree>
    <p:extLst>
      <p:ext uri="{BB962C8B-B14F-4D97-AF65-F5344CB8AC3E}">
        <p14:creationId xmlns:p14="http://schemas.microsoft.com/office/powerpoint/2010/main" val="9056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72147"/>
          </a:xfrm>
        </p:spPr>
        <p:txBody>
          <a:bodyPr>
            <a:normAutofit/>
          </a:bodyPr>
          <a:lstStyle/>
          <a:p>
            <a:r>
              <a:rPr lang="cs-CZ" sz="4000" dirty="0"/>
              <a:t>Harmonogram důležitých výzev IROP pro SŠ a VOŠ v roce </a:t>
            </a:r>
            <a:r>
              <a:rPr lang="cs-CZ" sz="4000" dirty="0" smtClean="0"/>
              <a:t>2017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57388"/>
            <a:ext cx="9720071" cy="43519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83. </a:t>
            </a:r>
            <a:r>
              <a:rPr lang="cs-CZ" sz="2400" dirty="0"/>
              <a:t>a </a:t>
            </a:r>
            <a:r>
              <a:rPr lang="cs-CZ" sz="2400" dirty="0" smtClean="0"/>
              <a:t>84. </a:t>
            </a:r>
            <a:r>
              <a:rPr lang="cs-CZ" sz="2400" dirty="0"/>
              <a:t>výzva IROP Infrastruktura pro SŠ a VOŠ </a:t>
            </a:r>
            <a:r>
              <a:rPr lang="cs-CZ" sz="2400" dirty="0" smtClean="0"/>
              <a:t>II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(bez </a:t>
            </a:r>
            <a:r>
              <a:rPr lang="cs-CZ" sz="2400" dirty="0"/>
              <a:t>SVL/SVL)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květen 2017</a:t>
            </a:r>
            <a:endParaRPr lang="cs-CZ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89. </a:t>
            </a:r>
            <a:r>
              <a:rPr lang="cs-CZ" sz="2400" dirty="0"/>
              <a:t>a </a:t>
            </a:r>
            <a:r>
              <a:rPr lang="cs-CZ" sz="2400" dirty="0" smtClean="0"/>
              <a:t>90. </a:t>
            </a:r>
            <a:r>
              <a:rPr lang="cs-CZ" sz="2400" dirty="0"/>
              <a:t>výzva IROP Infrastruktura pro zájmové, neformální a celoživotní vzdělávání </a:t>
            </a:r>
            <a:r>
              <a:rPr lang="cs-CZ" sz="2400" dirty="0" smtClean="0"/>
              <a:t>II (bez </a:t>
            </a:r>
            <a:r>
              <a:rPr lang="cs-CZ" sz="2400" dirty="0"/>
              <a:t>SVL/SVL)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/>
              <a:t>vyhlášení </a:t>
            </a:r>
            <a:r>
              <a:rPr lang="cs-CZ" sz="2000" dirty="0" smtClean="0"/>
              <a:t>říjen 2017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7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29297"/>
          </a:xfrm>
        </p:spPr>
        <p:txBody>
          <a:bodyPr>
            <a:normAutofit/>
          </a:bodyPr>
          <a:lstStyle/>
          <a:p>
            <a:r>
              <a:rPr lang="cs-CZ" sz="4000" dirty="0"/>
              <a:t>Harmonogram důležitých výzev OP VVV pro SŠ a VOŠ v roce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28825"/>
            <a:ext cx="9720071" cy="42805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Inkluzivní vzdělávání pro KPSVL II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v srpnu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Tematické sítě a partnerství – 14 krajských témat z KAP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v listopadu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Podpora škol formou projektů zjednodušeného vykazování – Šablony pro SŠ 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výzvy v listopadu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Podpora žáků se zdravotním postižením I (Implementace APIV)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000" dirty="0" smtClean="0"/>
              <a:t>vyhlášení v červenci 2016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4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5401247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Dokument KAP - </a:t>
            </a:r>
            <a:r>
              <a:rPr lang="cs-CZ" sz="4000" dirty="0" err="1"/>
              <a:t>prioritizace</a:t>
            </a:r>
            <a:r>
              <a:rPr lang="cs-CZ" sz="4000" dirty="0"/>
              <a:t> potřeb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78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360</TotalTime>
  <Words>392</Words>
  <Application>Microsoft Office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Tw Cen MT</vt:lpstr>
      <vt:lpstr>Tw Cen MT Condensed</vt:lpstr>
      <vt:lpstr>Wingdings</vt:lpstr>
      <vt:lpstr>Wingdings 3</vt:lpstr>
      <vt:lpstr>Integrál</vt:lpstr>
      <vt:lpstr>4. zasedání PS Vzdělávání pro území Plzeňského kraje</vt:lpstr>
      <vt:lpstr>Program zasedání</vt:lpstr>
      <vt:lpstr>Aktuální informace k realizaci projektu „Krajský akční plán rozvoje vzdělávání Plzeňského kraje“</vt:lpstr>
      <vt:lpstr>Prezentace aplikace PowerPoint</vt:lpstr>
      <vt:lpstr>Další fáze tvorby KAP</vt:lpstr>
      <vt:lpstr>Harmonogram důležitých výzev IROP pro SŠ a VOŠ v roce 2016</vt:lpstr>
      <vt:lpstr>Harmonogram důležitých výzev IROP pro SŠ a VOŠ v roce 2017</vt:lpstr>
      <vt:lpstr>Harmonogram důležitých výzev OP VVV pro SŠ a VOŠ v roce 2016</vt:lpstr>
      <vt:lpstr>Dokument KAP - prioritizace potřeb </vt:lpstr>
      <vt:lpstr>Rámec pro podporu infrastruktury a investic v Plzeňském kraji </vt:lpstr>
      <vt:lpstr>Prezentace aplikace PowerPoint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zasedání PS Vzdělávání pro území Plzeňského kraje</dc:title>
  <dc:creator>Duda Petr</dc:creator>
  <cp:lastModifiedBy>Duda Petr</cp:lastModifiedBy>
  <cp:revision>14</cp:revision>
  <dcterms:created xsi:type="dcterms:W3CDTF">2016-06-08T08:33:01Z</dcterms:created>
  <dcterms:modified xsi:type="dcterms:W3CDTF">2016-06-09T05:52:13Z</dcterms:modified>
</cp:coreProperties>
</file>