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5" r:id="rId3"/>
    <p:sldId id="281" r:id="rId4"/>
    <p:sldId id="282" r:id="rId5"/>
    <p:sldId id="280" r:id="rId6"/>
    <p:sldId id="283" r:id="rId7"/>
    <p:sldId id="284" r:id="rId8"/>
    <p:sldId id="279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159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10.06.2025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18216" y="3763781"/>
            <a:ext cx="4725784" cy="1755031"/>
          </a:xfrm>
        </p:spPr>
        <p:txBody>
          <a:bodyPr>
            <a:normAutofit fontScale="90000"/>
          </a:bodyPr>
          <a:lstStyle/>
          <a:p>
            <a:pPr algn="ctr"/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Zásady územního rozvoje Plzeňského kraje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6020" y="5595713"/>
            <a:ext cx="1719000" cy="82032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1800" b="1" dirty="0" smtClean="0">
                <a:latin typeface="+mn-lt"/>
              </a:rPr>
              <a:t>12. 06. 2025</a:t>
            </a:r>
          </a:p>
          <a:p>
            <a:pPr algn="l">
              <a:lnSpc>
                <a:spcPct val="80000"/>
              </a:lnSpc>
            </a:pPr>
            <a:r>
              <a:rPr lang="cs-CZ" sz="1800" b="1" dirty="0" smtClean="0">
                <a:latin typeface="Calibri" pitchFamily="34" charset="0"/>
              </a:rPr>
              <a:t>KÚPK ORR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816" y="473824"/>
            <a:ext cx="4633912" cy="598517"/>
          </a:xfrm>
        </p:spPr>
        <p:txBody>
          <a:bodyPr/>
          <a:lstStyle/>
          <a:p>
            <a:r>
              <a:rPr lang="cs-CZ" u="sng" dirty="0"/>
              <a:t>P</a:t>
            </a:r>
            <a:r>
              <a:rPr lang="cs-CZ" u="sng" dirty="0" smtClean="0"/>
              <a:t>ořizování </a:t>
            </a:r>
            <a:r>
              <a:rPr lang="cs-CZ" u="sng" dirty="0"/>
              <a:t>ZÚR PK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9816" y="1471253"/>
            <a:ext cx="7795260" cy="489525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ZÚR PK </a:t>
            </a:r>
            <a:r>
              <a:rPr lang="cs-CZ" dirty="0" smtClean="0">
                <a:latin typeface="+mn-lt"/>
              </a:rPr>
              <a:t>2008 – první </a:t>
            </a:r>
            <a:r>
              <a:rPr lang="cs-CZ" dirty="0">
                <a:latin typeface="+mn-lt"/>
              </a:rPr>
              <a:t>v </a:t>
            </a:r>
            <a:r>
              <a:rPr lang="cs-CZ" dirty="0" smtClean="0">
                <a:latin typeface="+mn-lt"/>
              </a:rPr>
              <a:t>ČR, 17. 10. 2008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Aktualizace č. </a:t>
            </a:r>
            <a:r>
              <a:rPr lang="cs-CZ" dirty="0" smtClean="0">
                <a:latin typeface="+mn-lt"/>
              </a:rPr>
              <a:t>1 – komplexní, 01. 04. 2014 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Aktualizace č. </a:t>
            </a:r>
            <a:r>
              <a:rPr lang="cs-CZ" dirty="0" smtClean="0">
                <a:latin typeface="+mn-lt"/>
              </a:rPr>
              <a:t>2 – ČEZ, 29. 09. 2018 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Aktualizace č. </a:t>
            </a:r>
            <a:r>
              <a:rPr lang="cs-CZ" dirty="0" smtClean="0">
                <a:latin typeface="+mn-lt"/>
              </a:rPr>
              <a:t>4 – NET4GAS, 24. 01. 2019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Aktualizace č. </a:t>
            </a:r>
            <a:r>
              <a:rPr lang="cs-CZ" dirty="0" smtClean="0">
                <a:latin typeface="+mn-lt"/>
              </a:rPr>
              <a:t>3 – komplexní, 28. 09. 2023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Aktualizace č. </a:t>
            </a:r>
            <a:r>
              <a:rPr lang="cs-CZ" dirty="0" smtClean="0">
                <a:latin typeface="+mn-lt"/>
              </a:rPr>
              <a:t>5 – GIGAFACTORY, zastavena 08. 04. 2024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Aktualizace/Změna </a:t>
            </a:r>
            <a:r>
              <a:rPr lang="cs-CZ" dirty="0">
                <a:latin typeface="+mn-lt"/>
              </a:rPr>
              <a:t>č. </a:t>
            </a:r>
            <a:r>
              <a:rPr lang="cs-CZ" dirty="0" smtClean="0">
                <a:latin typeface="+mn-lt"/>
              </a:rPr>
              <a:t>6 – komplexní (opět letiště Líně), SJ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Změna </a:t>
            </a:r>
            <a:r>
              <a:rPr lang="cs-CZ" dirty="0">
                <a:latin typeface="+mn-lt"/>
              </a:rPr>
              <a:t>č. 7 </a:t>
            </a:r>
            <a:r>
              <a:rPr lang="cs-CZ" dirty="0" smtClean="0">
                <a:latin typeface="+mn-lt"/>
              </a:rPr>
              <a:t>– polygon pro autonomní vozidla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Změna </a:t>
            </a:r>
            <a:r>
              <a:rPr lang="cs-CZ" dirty="0">
                <a:latin typeface="+mn-lt"/>
              </a:rPr>
              <a:t>č. 8 – </a:t>
            </a:r>
            <a:r>
              <a:rPr lang="cs-CZ" b="1" dirty="0">
                <a:latin typeface="+mn-lt"/>
              </a:rPr>
              <a:t>OZE?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>
              <a:latin typeface="+mn-lt"/>
            </a:endParaRPr>
          </a:p>
          <a:p>
            <a:endParaRPr lang="cs-CZ" sz="2400" dirty="0">
              <a:solidFill>
                <a:schemeClr val="tx1"/>
              </a:solidFill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3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620336" y="302173"/>
            <a:ext cx="5703888" cy="352966"/>
          </a:xfrm>
        </p:spPr>
        <p:txBody>
          <a:bodyPr/>
          <a:lstStyle/>
          <a:p>
            <a:r>
              <a:rPr lang="cs-CZ" sz="2800" b="1" u="sng" dirty="0" smtClean="0"/>
              <a:t>Výkres uspořádání území kraje</a:t>
            </a:r>
            <a:endParaRPr lang="cs-CZ" sz="2800" b="1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3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223" y="849560"/>
            <a:ext cx="6840025" cy="5936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87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628649" y="277101"/>
            <a:ext cx="5703888" cy="352966"/>
          </a:xfrm>
        </p:spPr>
        <p:txBody>
          <a:bodyPr/>
          <a:lstStyle/>
          <a:p>
            <a:r>
              <a:rPr lang="cs-CZ" sz="2800" b="1" u="sng" dirty="0" smtClean="0"/>
              <a:t>Výkres ploch a koridorů</a:t>
            </a:r>
            <a:endParaRPr lang="cs-CZ" sz="2800" b="1" u="sng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4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49" y="766592"/>
            <a:ext cx="5109260" cy="6091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31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83068"/>
            <a:ext cx="6057550" cy="68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1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6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" y="303214"/>
            <a:ext cx="7646670" cy="63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9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7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7" y="360364"/>
            <a:ext cx="8721550" cy="60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9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818" y="1064030"/>
            <a:ext cx="7730404" cy="5603722"/>
          </a:xfrm>
        </p:spPr>
        <p:txBody>
          <a:bodyPr>
            <a:normAutofit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sz="4000" b="1" dirty="0">
                <a:latin typeface="+mn-lt"/>
              </a:rPr>
              <a:t>Děkuji za </a:t>
            </a:r>
            <a:r>
              <a:rPr lang="cs-CZ" sz="4000" b="1" dirty="0" smtClean="0">
                <a:latin typeface="+mn-lt"/>
              </a:rPr>
              <a:t>pozornost.</a:t>
            </a:r>
            <a:r>
              <a:rPr lang="cs-CZ" sz="6600" b="1" dirty="0">
                <a:latin typeface="Calibri" pitchFamily="34" charset="0"/>
              </a:rPr>
              <a:t/>
            </a:r>
            <a:br>
              <a:rPr lang="cs-CZ" sz="6600" b="1" dirty="0">
                <a:latin typeface="Calibri" pitchFamily="34" charset="0"/>
              </a:rPr>
            </a:br>
            <a:r>
              <a:rPr lang="cs-CZ" sz="6600" b="1" dirty="0"/>
              <a:t/>
            </a:r>
            <a:br>
              <a:rPr lang="cs-CZ" sz="6600" b="1" dirty="0"/>
            </a:br>
            <a:r>
              <a:rPr lang="cs-CZ" sz="6600" b="1" dirty="0"/>
              <a:t/>
            </a:r>
            <a:br>
              <a:rPr lang="cs-CZ" sz="6600" b="1" dirty="0"/>
            </a:br>
            <a:r>
              <a:rPr lang="cs-CZ" sz="2200" b="1" dirty="0"/>
              <a:t/>
            </a:r>
            <a:br>
              <a:rPr lang="cs-CZ" sz="2200" b="1" dirty="0"/>
            </a:br>
            <a:r>
              <a:rPr lang="cs-CZ" sz="2200" b="1" dirty="0">
                <a:latin typeface="Calibri" pitchFamily="34" charset="0"/>
              </a:rPr>
              <a:t>Mgr. Jaroslav Kovanda</a:t>
            </a:r>
            <a:r>
              <a:rPr lang="cs-CZ" sz="2200" dirty="0">
                <a:latin typeface="Calibri" pitchFamily="34" charset="0"/>
              </a:rPr>
              <a:t/>
            </a:r>
            <a:br>
              <a:rPr lang="cs-CZ" sz="2200" dirty="0">
                <a:latin typeface="Calibri" pitchFamily="34" charset="0"/>
              </a:rPr>
            </a:br>
            <a:r>
              <a:rPr lang="cs-CZ" sz="2200" dirty="0">
                <a:latin typeface="Calibri" pitchFamily="34" charset="0"/>
              </a:rPr>
              <a:t>oddělení územního plánování</a:t>
            </a:r>
            <a:br>
              <a:rPr lang="cs-CZ" sz="2200" dirty="0">
                <a:latin typeface="Calibri" pitchFamily="34" charset="0"/>
              </a:rPr>
            </a:br>
            <a:r>
              <a:rPr lang="cs-CZ" sz="2200" dirty="0">
                <a:latin typeface="Calibri" pitchFamily="34" charset="0"/>
              </a:rPr>
              <a:t>tel. 377 195 563</a:t>
            </a:r>
            <a:br>
              <a:rPr lang="cs-CZ" sz="2200" dirty="0">
                <a:latin typeface="Calibri" pitchFamily="34" charset="0"/>
              </a:rPr>
            </a:br>
            <a:r>
              <a:rPr lang="cs-CZ" sz="2200" i="1" u="sng" dirty="0" smtClean="0">
                <a:latin typeface="Calibri" pitchFamily="34" charset="0"/>
              </a:rPr>
              <a:t>jaroslav.kovanda@plzensky-kraj.cz</a:t>
            </a:r>
            <a:r>
              <a:rPr lang="cs-CZ" i="1" dirty="0">
                <a:latin typeface="Calibri" pitchFamily="34" charset="0"/>
              </a:rPr>
              <a:t/>
            </a:r>
            <a:br>
              <a:rPr lang="cs-CZ" i="1" dirty="0">
                <a:latin typeface="Calibri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</TotalTime>
  <Words>163</Words>
  <Application>Microsoft Office PowerPoint</Application>
  <PresentationFormat>Předvádění na obrazovce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Office</vt:lpstr>
      <vt:lpstr>Zásady územního rozvoje Plzeňského kraje </vt:lpstr>
      <vt:lpstr>Pořizování ZÚR PK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pozornost.    Mgr. Jaroslav Kovanda oddělení územního plánování tel. 377 195 563 jaroslav.kovanda@plzensky-kraj.cz 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Novela stavebního zákona</dc:title>
  <dc:creator>Kovanda Jaroslav</dc:creator>
  <cp:lastModifiedBy>Kovanda Jaroslav</cp:lastModifiedBy>
  <cp:revision>82</cp:revision>
  <dcterms:created xsi:type="dcterms:W3CDTF">2017-10-23T12:27:25Z</dcterms:created>
  <dcterms:modified xsi:type="dcterms:W3CDTF">2025-06-10T07:36:20Z</dcterms:modified>
</cp:coreProperties>
</file>