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3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31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1065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38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2720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2770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8307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5074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11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48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161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05487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ED018-7D53-48A9-BD11-6591F37F1BEF}" type="datetimeFigureOut">
              <a:rPr lang="cs-CZ" smtClean="0"/>
              <a:t>02.11.2022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BF922-F65D-4BCC-875B-D8CC52337C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3720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6097" y="1399034"/>
            <a:ext cx="7821358" cy="5371824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788156" y="531567"/>
            <a:ext cx="7896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 Black" panose="020B0A04020102020204" pitchFamily="34" charset="0"/>
              </a:rPr>
              <a:t>Současně platný zákon 183/2006 Sb.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987661" y="1054787"/>
            <a:ext cx="77797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Stavební úpravy – orgán ÚP závazná stanoviska nevydává </a:t>
            </a:r>
            <a:endParaRPr lang="cs-CZ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93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5885" y="1426924"/>
            <a:ext cx="8649351" cy="5339635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1788156" y="531567"/>
            <a:ext cx="7896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 Black" panose="020B0A04020102020204" pitchFamily="34" charset="0"/>
              </a:rPr>
              <a:t>Současně platný zákon 183/2006 Sb.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685885" y="1054787"/>
            <a:ext cx="80815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>
                <a:solidFill>
                  <a:srgbClr val="0070C0"/>
                </a:solidFill>
              </a:rPr>
              <a:t>Stavba na pozemku – orgán ÚP závazná stanoviska vydává nad 20 kW </a:t>
            </a:r>
            <a:endParaRPr lang="cs-CZ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687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/>
          <p:cNvSpPr txBox="1"/>
          <p:nvPr/>
        </p:nvSpPr>
        <p:spPr>
          <a:xfrm>
            <a:off x="1788156" y="531567"/>
            <a:ext cx="78961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latin typeface="Arial Black" panose="020B0A04020102020204" pitchFamily="34" charset="0"/>
              </a:rPr>
              <a:t>Novela zákona 183/2006 Sb.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708025" y="1127125"/>
            <a:ext cx="9458325" cy="5348288"/>
            <a:chOff x="446" y="710"/>
            <a:chExt cx="5958" cy="3369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46" y="710"/>
              <a:ext cx="5958" cy="33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cs-CZ"/>
            </a:p>
          </p:txBody>
        </p:sp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6" y="710"/>
              <a:ext cx="5966" cy="3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09577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700" y="2030992"/>
            <a:ext cx="9651218" cy="4452934"/>
          </a:xfrm>
          <a:prstGeom prst="rect">
            <a:avLst/>
          </a:prstGeom>
        </p:spPr>
      </p:pic>
      <p:sp>
        <p:nvSpPr>
          <p:cNvPr id="5" name="Obdélník 4"/>
          <p:cNvSpPr/>
          <p:nvPr/>
        </p:nvSpPr>
        <p:spPr>
          <a:xfrm>
            <a:off x="3258201" y="908458"/>
            <a:ext cx="5609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latin typeface="Arial Black" panose="020B0A04020102020204" pitchFamily="34" charset="0"/>
              </a:rPr>
              <a:t>Novela</a:t>
            </a:r>
            <a:r>
              <a:rPr lang="cs-CZ" dirty="0">
                <a:latin typeface="Arial Black" panose="020B0A04020102020204" pitchFamily="34" charset="0"/>
              </a:rPr>
              <a:t> </a:t>
            </a:r>
            <a:r>
              <a:rPr lang="cs-CZ" sz="2800" dirty="0">
                <a:latin typeface="Arial Black" panose="020B0A04020102020204" pitchFamily="34" charset="0"/>
              </a:rPr>
              <a:t>zákona 183/2006 Sb.</a:t>
            </a:r>
            <a:endParaRPr lang="cs-CZ" sz="2800" dirty="0">
              <a:latin typeface="Arial Black" panose="020B0A04020102020204" pitchFamily="34" charset="0"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2335876" y="1509791"/>
            <a:ext cx="66834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rgbClr val="0070C0"/>
                </a:solidFill>
              </a:rPr>
              <a:t>Stavba na pozemku – orgán ÚP závazná stanoviska vydává nad </a:t>
            </a:r>
            <a:r>
              <a:rPr lang="cs-CZ" dirty="0" smtClean="0">
                <a:solidFill>
                  <a:srgbClr val="0070C0"/>
                </a:solidFill>
              </a:rPr>
              <a:t>50 </a:t>
            </a:r>
            <a:r>
              <a:rPr lang="cs-CZ" dirty="0">
                <a:solidFill>
                  <a:srgbClr val="0070C0"/>
                </a:solidFill>
              </a:rPr>
              <a:t>kW </a:t>
            </a:r>
            <a:endParaRPr lang="cs-CZ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310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4601" y="1290361"/>
            <a:ext cx="7162799" cy="5443402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2821772" y="684014"/>
            <a:ext cx="65484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2800" dirty="0">
                <a:latin typeface="Arial Black" panose="020B0A04020102020204" pitchFamily="34" charset="0"/>
              </a:rPr>
              <a:t>Z</a:t>
            </a:r>
            <a:r>
              <a:rPr lang="cs-CZ" sz="2800" dirty="0" smtClean="0">
                <a:latin typeface="Arial Black" panose="020B0A04020102020204" pitchFamily="34" charset="0"/>
              </a:rPr>
              <a:t>ákona 283/2021 </a:t>
            </a:r>
            <a:r>
              <a:rPr lang="cs-CZ" sz="2800" dirty="0">
                <a:latin typeface="Arial Black" panose="020B0A04020102020204" pitchFamily="34" charset="0"/>
              </a:rPr>
              <a:t>Sb</a:t>
            </a:r>
            <a:r>
              <a:rPr lang="cs-CZ" sz="2800" dirty="0" smtClean="0">
                <a:latin typeface="Arial Black" panose="020B0A04020102020204" pitchFamily="34" charset="0"/>
              </a:rPr>
              <a:t>. – po novele</a:t>
            </a:r>
            <a:endParaRPr lang="cs-CZ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24730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61</Words>
  <Application>Microsoft Office PowerPoint</Application>
  <PresentationFormat>Širokoúhlá obrazovka</PresentationFormat>
  <Paragraphs>8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Arial Black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Plzeňský kraj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Klímová Radka</dc:creator>
  <cp:lastModifiedBy>Klímová Radka</cp:lastModifiedBy>
  <cp:revision>4</cp:revision>
  <dcterms:created xsi:type="dcterms:W3CDTF">2022-11-02T07:37:40Z</dcterms:created>
  <dcterms:modified xsi:type="dcterms:W3CDTF">2022-11-02T09:15:27Z</dcterms:modified>
</cp:coreProperties>
</file>