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018-7D53-48A9-BD11-6591F37F1BEF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F922-F65D-4BCC-875B-D8CC52337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31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018-7D53-48A9-BD11-6591F37F1BEF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F922-F65D-4BCC-875B-D8CC52337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06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018-7D53-48A9-BD11-6591F37F1BEF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F922-F65D-4BCC-875B-D8CC52337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38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018-7D53-48A9-BD11-6591F37F1BEF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F922-F65D-4BCC-875B-D8CC52337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72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018-7D53-48A9-BD11-6591F37F1BEF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F922-F65D-4BCC-875B-D8CC52337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77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018-7D53-48A9-BD11-6591F37F1BEF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F922-F65D-4BCC-875B-D8CC52337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30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018-7D53-48A9-BD11-6591F37F1BEF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F922-F65D-4BCC-875B-D8CC52337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07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018-7D53-48A9-BD11-6591F37F1BEF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F922-F65D-4BCC-875B-D8CC52337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11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018-7D53-48A9-BD11-6591F37F1BEF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F922-F65D-4BCC-875B-D8CC52337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48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018-7D53-48A9-BD11-6591F37F1BEF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F922-F65D-4BCC-875B-D8CC52337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61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018-7D53-48A9-BD11-6591F37F1BEF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F922-F65D-4BCC-875B-D8CC52337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54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ED018-7D53-48A9-BD11-6591F37F1BEF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BF922-F65D-4BCC-875B-D8CC52337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72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097" y="1399034"/>
            <a:ext cx="7821358" cy="537182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788156" y="531567"/>
            <a:ext cx="7896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 Black" panose="020B0A04020102020204" pitchFamily="34" charset="0"/>
              </a:rPr>
              <a:t>Současně platný zákon 183/2006 Sb.</a:t>
            </a:r>
            <a:endParaRPr lang="cs-CZ" sz="2800" dirty="0">
              <a:latin typeface="Arial Black" panose="020B0A04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87661" y="1054787"/>
            <a:ext cx="7779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70C0"/>
                </a:solidFill>
              </a:rPr>
              <a:t>Stavební úpravy – orgán ÚP závazná stanoviska nevydává </a:t>
            </a:r>
            <a:endParaRPr lang="cs-CZ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93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885" y="1426924"/>
            <a:ext cx="8649351" cy="533963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788156" y="531567"/>
            <a:ext cx="7896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 Black" panose="020B0A04020102020204" pitchFamily="34" charset="0"/>
              </a:rPr>
              <a:t>Současně platný zákon 183/2006 Sb.</a:t>
            </a:r>
            <a:endParaRPr lang="cs-CZ" sz="2800" dirty="0">
              <a:latin typeface="Arial Black" panose="020B0A04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685885" y="1054787"/>
            <a:ext cx="808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70C0"/>
                </a:solidFill>
              </a:rPr>
              <a:t>Stavba na pozemku – orgán ÚP závazná stanoviska vydává nad 20 kW </a:t>
            </a:r>
            <a:endParaRPr lang="cs-CZ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16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788156" y="531567"/>
            <a:ext cx="7896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 Black" panose="020B0A04020102020204" pitchFamily="34" charset="0"/>
              </a:rPr>
              <a:t>Novela zákona 183/2006 Sb.</a:t>
            </a:r>
            <a:endParaRPr lang="cs-CZ" sz="2800" dirty="0">
              <a:latin typeface="Arial Black" panose="020B0A04020102020204" pitchFamily="34" charset="0"/>
            </a:endParaRP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708025" y="1127125"/>
            <a:ext cx="9458325" cy="5348288"/>
            <a:chOff x="446" y="710"/>
            <a:chExt cx="5958" cy="3369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46" y="710"/>
              <a:ext cx="5958" cy="3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" y="710"/>
              <a:ext cx="5966" cy="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957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700" y="2030992"/>
            <a:ext cx="9651218" cy="445293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58201" y="908458"/>
            <a:ext cx="5609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>
                <a:latin typeface="Arial Black" panose="020B0A04020102020204" pitchFamily="34" charset="0"/>
              </a:rPr>
              <a:t>Novela</a:t>
            </a:r>
            <a:r>
              <a:rPr lang="cs-CZ" dirty="0">
                <a:latin typeface="Arial Black" panose="020B0A04020102020204" pitchFamily="34" charset="0"/>
              </a:rPr>
              <a:t> </a:t>
            </a:r>
            <a:r>
              <a:rPr lang="cs-CZ" sz="2800" dirty="0">
                <a:latin typeface="Arial Black" panose="020B0A04020102020204" pitchFamily="34" charset="0"/>
              </a:rPr>
              <a:t>zákona 183/2006 Sb.</a:t>
            </a:r>
            <a:endParaRPr lang="cs-CZ" sz="2800" dirty="0">
              <a:latin typeface="Arial Black" panose="020B0A040201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335876" y="1509791"/>
            <a:ext cx="6683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Stavba na pozemku – orgán ÚP závazná stanoviska vydává nad </a:t>
            </a:r>
            <a:r>
              <a:rPr lang="cs-CZ" dirty="0" smtClean="0">
                <a:solidFill>
                  <a:srgbClr val="0070C0"/>
                </a:solidFill>
              </a:rPr>
              <a:t>50 </a:t>
            </a:r>
            <a:r>
              <a:rPr lang="cs-CZ" dirty="0">
                <a:solidFill>
                  <a:srgbClr val="0070C0"/>
                </a:solidFill>
              </a:rPr>
              <a:t>kW 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310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1" y="1290361"/>
            <a:ext cx="7162799" cy="544340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821772" y="684014"/>
            <a:ext cx="6548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>
                <a:latin typeface="Arial Black" panose="020B0A04020102020204" pitchFamily="34" charset="0"/>
              </a:rPr>
              <a:t>Z</a:t>
            </a:r>
            <a:r>
              <a:rPr lang="cs-CZ" sz="2800" dirty="0" smtClean="0">
                <a:latin typeface="Arial Black" panose="020B0A04020102020204" pitchFamily="34" charset="0"/>
              </a:rPr>
              <a:t>ákona 283/2021 </a:t>
            </a:r>
            <a:r>
              <a:rPr lang="cs-CZ" sz="2800" dirty="0">
                <a:latin typeface="Arial Black" panose="020B0A04020102020204" pitchFamily="34" charset="0"/>
              </a:rPr>
              <a:t>Sb</a:t>
            </a:r>
            <a:r>
              <a:rPr lang="cs-CZ" sz="2800" dirty="0" smtClean="0">
                <a:latin typeface="Arial Black" panose="020B0A04020102020204" pitchFamily="34" charset="0"/>
              </a:rPr>
              <a:t>. – po novele</a:t>
            </a:r>
            <a:endParaRPr lang="cs-CZ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2473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61</Words>
  <Application>Microsoft Office PowerPoint</Application>
  <PresentationFormat>Širokoúhlá obrazovka</PresentationFormat>
  <Paragraphs>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Klímová Radka</dc:creator>
  <cp:lastModifiedBy>Klímová Radka</cp:lastModifiedBy>
  <cp:revision>4</cp:revision>
  <dcterms:created xsi:type="dcterms:W3CDTF">2022-11-02T07:37:40Z</dcterms:created>
  <dcterms:modified xsi:type="dcterms:W3CDTF">2022-11-02T09:15:27Z</dcterms:modified>
</cp:coreProperties>
</file>