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61" r:id="rId5"/>
    <p:sldId id="266" r:id="rId6"/>
    <p:sldId id="262" r:id="rId7"/>
    <p:sldId id="263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16.01.2021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16.01.2021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Vakcinační strategie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Plzeňského 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Měsíce leden až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28649" y="1000125"/>
            <a:ext cx="803910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Leden</a:t>
            </a:r>
            <a:r>
              <a:rPr lang="cs-CZ" sz="2800" dirty="0" smtClean="0"/>
              <a:t>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příslib 17 550 vakcín (+ 975 vakcín již 30. prosince)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očkování zdravotníků v nemocnicích, zaměstnanců a klientů v sociálních zařízeních, věkové skupiny 80+ a klientů v domovech pro osoby se zdravotním postižením</a:t>
            </a:r>
          </a:p>
          <a:p>
            <a:endParaRPr lang="cs-CZ" sz="2800" dirty="0"/>
          </a:p>
          <a:p>
            <a:r>
              <a:rPr lang="cs-CZ" sz="2800" b="1" dirty="0" smtClean="0"/>
              <a:t>Únor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cs-CZ" sz="2800" dirty="0" smtClean="0"/>
              <a:t>příslib 20 000 vakcín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cs-CZ" sz="2800" dirty="0" smtClean="0"/>
              <a:t>přeočkování z ledna + další vybrané profese</a:t>
            </a:r>
          </a:p>
          <a:p>
            <a:pPr marL="514350" indent="-514350">
              <a:buFont typeface="Courier New" panose="02070309020205020404" pitchFamily="49" charset="0"/>
              <a:buChar char="o"/>
            </a:pPr>
            <a:r>
              <a:rPr lang="cs-CZ" sz="2800" dirty="0" smtClean="0"/>
              <a:t>očkování veřejnosti dle rezervačního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systému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89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Věková struktura obyvatel v kraji dle okresů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64959"/>
              </p:ext>
            </p:extLst>
          </p:nvPr>
        </p:nvGraphicFramePr>
        <p:xfrm>
          <a:off x="628650" y="1228725"/>
          <a:ext cx="9329738" cy="391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kument" r:id="rId3" imgW="9003528" imgH="3776873" progId="Word.Document.12">
                  <p:embed/>
                </p:oleObj>
              </mc:Choice>
              <mc:Fallback>
                <p:oleObj name="Dokument" r:id="rId3" imgW="9003528" imgH="37768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650" y="1228725"/>
                        <a:ext cx="9329738" cy="3914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786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Vakcinace veřejnosti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28649" y="1038226"/>
            <a:ext cx="800100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Nutno očkovat 3 - 4 tisíce denně</a:t>
            </a:r>
          </a:p>
          <a:p>
            <a:endParaRPr lang="cs-CZ" sz="2800" dirty="0"/>
          </a:p>
          <a:p>
            <a:r>
              <a:rPr lang="cs-CZ" sz="2800" b="1" dirty="0" smtClean="0"/>
              <a:t>Plzeň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cca 800 a následně v květnu a červnu až  1 000 lidí</a:t>
            </a:r>
          </a:p>
          <a:p>
            <a:endParaRPr lang="cs-CZ" sz="2800" dirty="0"/>
          </a:p>
          <a:p>
            <a:r>
              <a:rPr lang="cs-CZ" sz="2800" b="1" dirty="0" smtClean="0"/>
              <a:t>V okresech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/>
              <a:t>3</a:t>
            </a:r>
            <a:r>
              <a:rPr lang="cs-CZ" sz="2800" dirty="0" smtClean="0"/>
              <a:t>00 lidí denně a následně až 500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78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Vakcinace - průběh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28649" y="1038226"/>
            <a:ext cx="800100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Jak probíhá očkování?</a:t>
            </a:r>
          </a:p>
          <a:p>
            <a:endParaRPr lang="cs-CZ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/>
              <a:t>S každým zájemcem o očkování před aplikací hovoří lékař, který zjišťuje jeho zdravotní </a:t>
            </a:r>
            <a:r>
              <a:rPr lang="cs-CZ" sz="2800" dirty="0" smtClean="0"/>
              <a:t>stav a </a:t>
            </a:r>
            <a:r>
              <a:rPr lang="cs-CZ" sz="2800" dirty="0"/>
              <a:t>potřebnou </a:t>
            </a:r>
            <a:r>
              <a:rPr lang="cs-CZ" sz="2800" dirty="0" smtClean="0"/>
              <a:t>anamnézu, klient </a:t>
            </a:r>
            <a:r>
              <a:rPr lang="cs-CZ" sz="2800" dirty="0"/>
              <a:t>podepíše informovaný </a:t>
            </a:r>
            <a:r>
              <a:rPr lang="cs-CZ" sz="2800" dirty="0" smtClean="0"/>
              <a:t>souhlas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Po </a:t>
            </a:r>
            <a:r>
              <a:rPr lang="cs-CZ" sz="2800" dirty="0"/>
              <a:t>aplikaci vakcíny je vygenerován druhý termín očkování a součástí celého procesu je vydání </a:t>
            </a:r>
            <a:r>
              <a:rPr lang="cs-CZ" sz="2800" dirty="0" smtClean="0"/>
              <a:t>certifikátu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Posledním </a:t>
            </a:r>
            <a:r>
              <a:rPr lang="cs-CZ" sz="2800" dirty="0"/>
              <a:t>krokem je 30 minut strávených v čekárně, pro případné nežádoucí </a:t>
            </a:r>
            <a:r>
              <a:rPr lang="cs-CZ" sz="2800" dirty="0" smtClean="0"/>
              <a:t>reakce</a:t>
            </a:r>
            <a:endParaRPr lang="cs-CZ" sz="28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20989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Vakcinační centra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28649" y="1038226"/>
            <a:ext cx="8001001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Vakcinační tým </a:t>
            </a:r>
            <a:r>
              <a:rPr lang="cs-CZ" sz="2800" dirty="0" smtClean="0"/>
              <a:t>	- 2 administrativní pracovníci</a:t>
            </a:r>
          </a:p>
          <a:p>
            <a:r>
              <a:rPr lang="cs-CZ" sz="2800" dirty="0"/>
              <a:t>	</a:t>
            </a:r>
            <a:r>
              <a:rPr lang="cs-CZ" sz="2800" dirty="0" smtClean="0"/>
              <a:t>		- 2 zdravotní sestry</a:t>
            </a:r>
          </a:p>
          <a:p>
            <a:r>
              <a:rPr lang="cs-CZ" sz="2800" dirty="0"/>
              <a:t>	</a:t>
            </a:r>
            <a:r>
              <a:rPr lang="cs-CZ" sz="2800" dirty="0" smtClean="0"/>
              <a:t>		- 1 lékař</a:t>
            </a:r>
          </a:p>
          <a:p>
            <a:r>
              <a:rPr lang="cs-CZ" sz="2800" dirty="0" smtClean="0"/>
              <a:t>Doba očkování 10 min + 30 min po očkování čekání</a:t>
            </a:r>
          </a:p>
          <a:p>
            <a:endParaRPr lang="cs-CZ" dirty="0" smtClean="0"/>
          </a:p>
          <a:p>
            <a:r>
              <a:rPr lang="cs-CZ" sz="2800" b="1" dirty="0" smtClean="0"/>
              <a:t>V kraji vznikne 15 vakcinačních center</a:t>
            </a:r>
          </a:p>
          <a:p>
            <a:endParaRPr lang="cs-CZ" sz="2800" b="1" dirty="0"/>
          </a:p>
          <a:p>
            <a:r>
              <a:rPr lang="cs-CZ" sz="2800" dirty="0" smtClean="0"/>
              <a:t>V </a:t>
            </a:r>
            <a:r>
              <a:rPr lang="cs-CZ" sz="2800" b="1" dirty="0" smtClean="0"/>
              <a:t>Plzni</a:t>
            </a:r>
            <a:r>
              <a:rPr lang="cs-CZ" sz="2800" dirty="0" smtClean="0"/>
              <a:t>, kde je nejvyšší počet obyvatel bude zřízeno </a:t>
            </a:r>
          </a:p>
          <a:p>
            <a:r>
              <a:rPr lang="cs-CZ" sz="2800" b="1" dirty="0" smtClean="0"/>
              <a:t>7 vakcinačních center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 případě potřeby bude vybudováno </a:t>
            </a:r>
            <a:r>
              <a:rPr lang="cs-CZ" sz="2800" b="1" dirty="0" smtClean="0"/>
              <a:t>velkokapacitní vakcinační centrum v Plzni.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37514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Cíle Plzeňského kraje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28649" y="1038226"/>
            <a:ext cx="800100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Motivovat k očkování co nejvíce lidí</a:t>
            </a:r>
          </a:p>
          <a:p>
            <a:endParaRPr lang="cs-CZ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Mediální kampaň v regionálních médiích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 smtClean="0"/>
              <a:t>Zaměření v první fázi na obyvatele 60+ a jejich rodiny a dosažení maximální </a:t>
            </a:r>
            <a:r>
              <a:rPr lang="cs-CZ" sz="2800" dirty="0" err="1" smtClean="0"/>
              <a:t>proočkovanosti</a:t>
            </a:r>
            <a:endParaRPr lang="cs-CZ" sz="2800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/>
              <a:t>Informace v tištěné podobě – letáky do </a:t>
            </a:r>
            <a:r>
              <a:rPr lang="cs-CZ" sz="2800" dirty="0" smtClean="0"/>
              <a:t>schránek s informacemi</a:t>
            </a:r>
            <a:r>
              <a:rPr lang="cs-CZ" sz="2800" dirty="0"/>
              <a:t>, jak bude vakcinace probíhat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/>
              <a:t>Zřízení </a:t>
            </a:r>
            <a:r>
              <a:rPr lang="cs-CZ" sz="2800" dirty="0" smtClean="0"/>
              <a:t>centrálního popřípadě krajského </a:t>
            </a:r>
            <a:r>
              <a:rPr lang="cs-CZ" sz="2800" dirty="0"/>
              <a:t>call centra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cs-CZ" sz="2800" dirty="0"/>
              <a:t>Aktuální informace na webu a FB kraje, na webových stránkách krajských nemocnic, </a:t>
            </a:r>
            <a:endParaRPr lang="cs-CZ" sz="2800" dirty="0" smtClean="0"/>
          </a:p>
          <a:p>
            <a:r>
              <a:rPr lang="cs-CZ" sz="2800" dirty="0"/>
              <a:t> </a:t>
            </a:r>
            <a:r>
              <a:rPr lang="cs-CZ" sz="2800" dirty="0" smtClean="0"/>
              <a:t>     FN Plzeň a KHS</a:t>
            </a:r>
            <a:endParaRPr lang="cs-CZ" sz="2800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385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bm_plzenskykraj_prezentace_ppt_1_0_sablona</Template>
  <TotalTime>477</TotalTime>
  <Words>305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Motiv Office</vt:lpstr>
      <vt:lpstr>Dokument Microsoft Wordu</vt:lpstr>
      <vt:lpstr>Vakcinační strategie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Vakcinační strategie</dc:title>
  <dc:creator>Marešová Alena</dc:creator>
  <cp:lastModifiedBy>Mertlová Eva</cp:lastModifiedBy>
  <cp:revision>22</cp:revision>
  <cp:lastPrinted>2021-01-06T10:44:07Z</cp:lastPrinted>
  <dcterms:created xsi:type="dcterms:W3CDTF">2021-01-05T14:36:06Z</dcterms:created>
  <dcterms:modified xsi:type="dcterms:W3CDTF">2021-01-16T09:29:23Z</dcterms:modified>
</cp:coreProperties>
</file>