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15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2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8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1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5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5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7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8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4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5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84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" y="4992221"/>
            <a:ext cx="8191420" cy="146304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přiřazení hlavních problémů k jednotlivým platformám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76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Polytechnické vzdělávání s důrazem na infrastrukturu a investice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Ztráta postavení Plzeňského kraje z hlediska vzdělanosti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Malý</a:t>
            </a:r>
            <a:r>
              <a:rPr lang="cs-CZ" sz="2400" dirty="0" smtClean="0"/>
              <a:t> zájem </a:t>
            </a:r>
            <a:r>
              <a:rPr lang="cs-CZ" sz="2400" dirty="0" smtClean="0"/>
              <a:t>o (</a:t>
            </a:r>
            <a:r>
              <a:rPr lang="cs-CZ" sz="2400" dirty="0" err="1" smtClean="0"/>
              <a:t>poly</a:t>
            </a:r>
            <a:r>
              <a:rPr lang="cs-CZ" sz="2400" dirty="0" smtClean="0"/>
              <a:t>)technické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Výraznější pokles zájmu o (</a:t>
            </a:r>
            <a:r>
              <a:rPr lang="cs-CZ" sz="2400" dirty="0" err="1" smtClean="0"/>
              <a:t>poly</a:t>
            </a:r>
            <a:r>
              <a:rPr lang="cs-CZ" sz="2400" dirty="0" smtClean="0"/>
              <a:t>)technické vzdělávání u dívek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Menší podíl VOŠ na terciárním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Nepříznivá věková struktura pedagogů v Plzeňském kraji</a:t>
            </a:r>
          </a:p>
        </p:txBody>
      </p:sp>
    </p:spTree>
    <p:extLst>
      <p:ext uri="{BB962C8B-B14F-4D97-AF65-F5344CB8AC3E}">
        <p14:creationId xmlns:p14="http://schemas.microsoft.com/office/powerpoint/2010/main" val="13124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Odborné vzdělávání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76935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Malý</a:t>
            </a:r>
            <a:r>
              <a:rPr lang="cs-CZ" sz="2400" dirty="0" smtClean="0"/>
              <a:t> zájem </a:t>
            </a:r>
            <a:r>
              <a:rPr lang="cs-CZ" sz="2400" dirty="0" smtClean="0"/>
              <a:t>o odborné (a technické)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Propad počtu žáků u středního odborného vzdělání s výučním listem </a:t>
            </a:r>
            <a:br>
              <a:rPr lang="cs-CZ" sz="2400" dirty="0" smtClean="0"/>
            </a:br>
            <a:r>
              <a:rPr lang="cs-CZ" sz="2400" dirty="0" smtClean="0"/>
              <a:t>o 32 %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Pokles počtu mladých v hlavní třídě Řemeslníci, kvalifikovaní výrobci, opraváři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Minimální výběr oborů atraktivních pro dívky u středního odborného vzdělání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Menší uplatnění absolventů s nižším středním odborným vzděláním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3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Podpora podnikavosti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Chybějící metodické materiály k podpoře podnikavosti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Malý zájem škol o fiktivní a studentské firmy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507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Kariérové poradenství, rozvoj škol jako center celoživotního vzdělávání a další vzdělávání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493264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Růst podílu obyvatel bez SŠ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Zastavení růstu nastupujících do 1. ročníků SŠ v roce 2015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Předčasné ukončení studia na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Nedostatečná prostupnost oborů na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Výrazný úbytek absolventů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Malý zájem</a:t>
            </a:r>
            <a:r>
              <a:rPr lang="cs-CZ" sz="2400" dirty="0" smtClean="0"/>
              <a:t> </a:t>
            </a:r>
            <a:r>
              <a:rPr lang="cs-CZ" sz="2400" dirty="0" smtClean="0"/>
              <a:t>o technické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6218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Společné vzdělávání (inkluze)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Dopady nové legislativy na ZŠ i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Přechod žáků ze ZŠ na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Nedostatečná data o žácích se SVP z větší části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Předčasné ukončení studia na SŠ</a:t>
            </a:r>
          </a:p>
        </p:txBody>
      </p:sp>
    </p:spTree>
    <p:extLst>
      <p:ext uri="{BB962C8B-B14F-4D97-AF65-F5344CB8AC3E}">
        <p14:creationId xmlns:p14="http://schemas.microsoft.com/office/powerpoint/2010/main" val="6992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Nepovinná témata (</a:t>
            </a:r>
            <a:r>
              <a:rPr lang="cs-CZ" sz="4000" b="1" cap="none" dirty="0"/>
              <a:t>cizí jazyky, ICT apod</a:t>
            </a:r>
            <a:r>
              <a:rPr lang="cs-CZ" sz="4000" b="1" dirty="0"/>
              <a:t>.)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Klesající podíl žáků studujících NJ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Nedostatečné využití ICT ve výuce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Malá podpora čtenářské a matematické gramotnosti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40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624</TotalTime>
  <Words>190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Integrál</vt:lpstr>
      <vt:lpstr>přiřazení hlavních problémů k jednotlivým platformám</vt:lpstr>
      <vt:lpstr>Polytechnické vzdělávání s důrazem na infrastrukturu a investice</vt:lpstr>
      <vt:lpstr>Odborné vzdělávání</vt:lpstr>
      <vt:lpstr>Podpora podnikavosti</vt:lpstr>
      <vt:lpstr>Kariérové poradenství, rozvoj škol jako center celoživotního vzdělávání a další vzdělávání dospělých</vt:lpstr>
      <vt:lpstr>Společné vzdělávání (inkluze)</vt:lpstr>
      <vt:lpstr>Nepovinná témata (cizí jazyky, ICT apod.)</vt:lpstr>
    </vt:vector>
  </TitlesOfParts>
  <Company>Plzeňský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o činnosti jednotlivých platforem</dc:title>
  <dc:creator>Duda Petr</dc:creator>
  <cp:lastModifiedBy>Duda Petr</cp:lastModifiedBy>
  <cp:revision>30</cp:revision>
  <dcterms:created xsi:type="dcterms:W3CDTF">2016-04-22T18:00:38Z</dcterms:created>
  <dcterms:modified xsi:type="dcterms:W3CDTF">2016-04-26T09:48:16Z</dcterms:modified>
</cp:coreProperties>
</file>