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Dělení pozemků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orada stavebních úřadů 12.10.2021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92717"/>
            <a:ext cx="7886700" cy="797972"/>
          </a:xfrm>
        </p:spPr>
        <p:txBody>
          <a:bodyPr>
            <a:normAutofit/>
          </a:bodyPr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každý případ je nutné posoudit individuálně</a:t>
            </a:r>
          </a:p>
          <a:p>
            <a:pPr algn="just"/>
            <a:r>
              <a:rPr lang="cs-CZ" dirty="0" smtClean="0"/>
              <a:t>jiný pohled je na dělení pozemků z důvodu narovnání vlastnických vztahů</a:t>
            </a:r>
          </a:p>
          <a:p>
            <a:pPr algn="just"/>
            <a:r>
              <a:rPr lang="cs-CZ" dirty="0" smtClean="0"/>
              <a:t>jiný pohled je na dělení pozemků v nezastavěném území z důvodu vymezení budoucích stavebních pozemků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10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62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Dělení pozemků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územní rozhodnutí o dělení nebo scelování pozemků - § 77 písm. d)</a:t>
            </a:r>
          </a:p>
          <a:p>
            <a:pPr algn="just"/>
            <a:r>
              <a:rPr lang="cs-CZ" dirty="0" smtClean="0"/>
              <a:t>žádost na formuláři – příloha č. 4 vyhl. č. 503/2006 Sb.</a:t>
            </a:r>
          </a:p>
          <a:p>
            <a:pPr algn="just"/>
            <a:r>
              <a:rPr lang="cs-CZ" dirty="0" smtClean="0"/>
              <a:t>žádá pouze vlastník/všichni vlastníci – </a:t>
            </a:r>
            <a:r>
              <a:rPr lang="cs-CZ" b="1" u="sng" dirty="0" smtClean="0"/>
              <a:t>nepostačí,</a:t>
            </a:r>
            <a:r>
              <a:rPr lang="cs-CZ" dirty="0" smtClean="0"/>
              <a:t> když požádá jiná osoba a doloží souhlas vlastníků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4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157057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94460"/>
            <a:ext cx="7886700" cy="4782503"/>
          </a:xfrm>
        </p:spPr>
        <p:txBody>
          <a:bodyPr/>
          <a:lstStyle/>
          <a:p>
            <a:pPr algn="just"/>
            <a:r>
              <a:rPr lang="cs-CZ" dirty="0" smtClean="0"/>
              <a:t>příloha žádosti – celková situace v měřítku katastrální mapy včetně parcelních čísel se zakreslením požadovaného dělení nebo scelování pozemků s vyznačením přístupu z veřejné komunikace ke všem pozemkům</a:t>
            </a:r>
          </a:p>
          <a:p>
            <a:pPr algn="just"/>
            <a:r>
              <a:rPr lang="cs-CZ" dirty="0" smtClean="0"/>
              <a:t>geometrický plán je nerozhodný – stavební úřad </a:t>
            </a:r>
            <a:r>
              <a:rPr lang="cs-CZ" b="1" u="sng" dirty="0" smtClean="0"/>
              <a:t>nemá právo ho požadovat</a:t>
            </a:r>
            <a:endParaRPr lang="cs-CZ" b="1" u="sng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22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92717"/>
            <a:ext cx="7886700" cy="27314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65860"/>
            <a:ext cx="7886700" cy="5555615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k dělení nebo scelování pozemků lze vydat sdělení – pokud není třeba stanovit podmínky</a:t>
            </a:r>
          </a:p>
          <a:p>
            <a:pPr algn="just"/>
            <a:r>
              <a:rPr lang="cs-CZ" dirty="0" smtClean="0"/>
              <a:t>sdělení </a:t>
            </a:r>
            <a:r>
              <a:rPr lang="cs-CZ" dirty="0"/>
              <a:t>nelze vydat, pokud je rozhodování v území podmíněno územní studií nebo regulačním </a:t>
            </a:r>
            <a:r>
              <a:rPr lang="cs-CZ" dirty="0" smtClean="0"/>
              <a:t>plánem</a:t>
            </a:r>
          </a:p>
          <a:p>
            <a:pPr algn="just"/>
            <a:r>
              <a:rPr lang="cs-CZ" dirty="0" smtClean="0"/>
              <a:t>rozsudek NSS 8 As 192/2014 </a:t>
            </a:r>
            <a:r>
              <a:rPr lang="cs-CZ" dirty="0"/>
              <a:t>ze dne 27.05.2015 – </a:t>
            </a:r>
            <a:r>
              <a:rPr lang="cs-CZ" dirty="0" smtClean="0"/>
              <a:t>sdělením </a:t>
            </a:r>
            <a:r>
              <a:rPr lang="cs-CZ" dirty="0"/>
              <a:t>podle § 82 odst. 3 zákona č. 183/2006 Sb., o územním plánování a stavebním řádu (stavební zákon), se územní řízení o dělení nebo scelování pozemků nekončí. Stavební úřad je ve lhůtě podle § 87 odst. 4 citovaného zákona povinen vydat územní rozhodnutí o dělení nebo scelování pozemků, případně sdělení o schválení záměru a usnesení o zastavení řízení.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23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92717"/>
            <a:ext cx="7886700" cy="17027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42377"/>
            <a:ext cx="7886700" cy="4934586"/>
          </a:xfrm>
        </p:spPr>
        <p:txBody>
          <a:bodyPr/>
          <a:lstStyle/>
          <a:p>
            <a:pPr algn="just"/>
            <a:r>
              <a:rPr lang="cs-CZ" dirty="0"/>
              <a:t>Rozhodnutí o dělení nebo scelování pozemků se nevyžaduje, pokud podmínky pro dělení nebo scelení pozemků jsou dány regulačním plánem, rozhodnutím stavebního úřadu nebo rozhodnutím podle zvláštního právního </a:t>
            </a:r>
            <a:r>
              <a:rPr lang="cs-CZ" dirty="0" smtClean="0"/>
              <a:t>předpisu.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92717"/>
            <a:ext cx="7886700" cy="25028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22387"/>
            <a:ext cx="7886700" cy="4854576"/>
          </a:xfrm>
        </p:spPr>
        <p:txBody>
          <a:bodyPr/>
          <a:lstStyle/>
          <a:p>
            <a:pPr algn="just"/>
            <a:r>
              <a:rPr lang="cs-CZ" dirty="0" smtClean="0"/>
              <a:t>závazné stanovisko orgánu územního plánování dle § 96b – nevydává se pro dělení a scelování pozemků v nezastavěném území, nejedná-li se o pozemkové úpravy</a:t>
            </a:r>
          </a:p>
          <a:p>
            <a:pPr algn="just"/>
            <a:r>
              <a:rPr lang="cs-CZ" dirty="0" smtClean="0"/>
              <a:t>závazné stanovisko orgánu územního plánování se vydává pouze za předpokladu, že se jedná o změnu v území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86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92717"/>
            <a:ext cx="7886700" cy="27314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45246"/>
            <a:ext cx="7886700" cy="528415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rozsudek NSS 1 As 166/2016 ze dne 27.09.2017 </a:t>
            </a:r>
            <a:r>
              <a:rPr lang="cs-CZ" dirty="0"/>
              <a:t>– </a:t>
            </a:r>
            <a:r>
              <a:rPr lang="cs-CZ" dirty="0" smtClean="0"/>
              <a:t>Smyslem </a:t>
            </a:r>
            <a:r>
              <a:rPr lang="cs-CZ" dirty="0"/>
              <a:t>předmětných ustanovení je zajištění vzniku pouze takových pozemků, které budou trvale přístupné. </a:t>
            </a:r>
            <a:r>
              <a:rPr lang="cs-CZ" dirty="0" smtClean="0"/>
              <a:t>Je </a:t>
            </a:r>
            <a:r>
              <a:rPr lang="cs-CZ" dirty="0"/>
              <a:t>tudíž ve veřejném zájmu omezit vznik takových pozemků, které by se v budoucnu mohly stát nepřístupnými a bylo by proto nutné zasahovat do vlastnického práva jiných vlastníků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Bulletin Stavební právo č. 1/2021 – Pavel </a:t>
            </a:r>
            <a:r>
              <a:rPr lang="cs-CZ" dirty="0" err="1" smtClean="0"/>
              <a:t>Kumprecht</a:t>
            </a:r>
            <a:r>
              <a:rPr lang="cs-CZ" dirty="0" smtClean="0"/>
              <a:t>: Dělení pozemků – kritický pohled na výše uvedený rozsudek a důraz na posouzení toho, zda se v daném případě vůbec jedná o změnu v území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166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92717"/>
            <a:ext cx="7886700" cy="21599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88097"/>
            <a:ext cx="7886700" cy="4888866"/>
          </a:xfrm>
        </p:spPr>
        <p:txBody>
          <a:bodyPr/>
          <a:lstStyle/>
          <a:p>
            <a:pPr algn="just"/>
            <a:r>
              <a:rPr lang="cs-CZ" dirty="0" smtClean="0"/>
              <a:t>§ 20 odst. 3 vyhlášky č. 501/2006 Sb. </a:t>
            </a:r>
            <a:r>
              <a:rPr lang="cs-CZ" dirty="0"/>
              <a:t>– </a:t>
            </a:r>
            <a:r>
              <a:rPr lang="cs-CZ" dirty="0" smtClean="0"/>
              <a:t>Pozemek se vždy </a:t>
            </a:r>
            <a:r>
              <a:rPr lang="cs-CZ" dirty="0"/>
              <a:t>vymezuje tak, aby svými vlastnostmi, zejména velikostí, polohou, plošným a prostorovým uspořádáním, umožňoval využití pro navrhovaný účel a byl dopravně napojen na veřejně přístupnou pozemní </a:t>
            </a:r>
            <a:r>
              <a:rPr lang="cs-CZ" dirty="0" smtClean="0"/>
              <a:t>komunikaci.</a:t>
            </a:r>
          </a:p>
          <a:p>
            <a:pPr algn="just"/>
            <a:r>
              <a:rPr lang="cs-CZ" dirty="0" smtClean="0"/>
              <a:t>lze udělit výjimku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784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00101"/>
            <a:ext cx="7886700" cy="18288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69752"/>
            <a:ext cx="7886700" cy="5107211"/>
          </a:xfrm>
        </p:spPr>
        <p:txBody>
          <a:bodyPr/>
          <a:lstStyle/>
          <a:p>
            <a:pPr algn="just"/>
            <a:r>
              <a:rPr lang="cs-CZ" dirty="0"/>
              <a:t>rozsudek NSS A 4/2003 ze dne 12.08.2004 – Při rozhodování o rozdělení pozemku podle </a:t>
            </a:r>
            <a:r>
              <a:rPr lang="cs-CZ" dirty="0" smtClean="0"/>
              <a:t>§32 </a:t>
            </a:r>
            <a:r>
              <a:rPr lang="cs-CZ" dirty="0"/>
              <a:t>odst. 1 písm. e) zákona č. 50/1976 Sb., stavebního zákona, nelze při zkoumání souladu se závazným územním plánem vycházet ze spekulací o budoucím využití částí pozemku jeho vlastníky.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6176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plzenskykraj_prezentace_ppt</Template>
  <TotalTime>75</TotalTime>
  <Words>512</Words>
  <Application>Microsoft Office PowerPoint</Application>
  <PresentationFormat>Předvádění na obrazovce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Office</vt:lpstr>
      <vt:lpstr>Dělení pozemků</vt:lpstr>
      <vt:lpstr>Dělení pozemků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Závěr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Dělení pozemků</dc:title>
  <dc:creator>Milerová Jaroslava</dc:creator>
  <cp:lastModifiedBy>Milerová Jaroslava</cp:lastModifiedBy>
  <cp:revision>7</cp:revision>
  <cp:lastPrinted>2021-10-12T05:55:59Z</cp:lastPrinted>
  <dcterms:created xsi:type="dcterms:W3CDTF">2021-10-08T11:39:18Z</dcterms:created>
  <dcterms:modified xsi:type="dcterms:W3CDTF">2021-10-12T06:23:26Z</dcterms:modified>
</cp:coreProperties>
</file>