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15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26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8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515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45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35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67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06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68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44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55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384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8224" y="4960137"/>
            <a:ext cx="7772400" cy="14630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Informace o činnosti jednotlivých platforem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60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Polytechnické vzdělávání s důrazem na infrastrukturu a investice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Motivace žáků ke studiu technických oborů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Spolupráce SŠ se ZŠ, SŠ se ZČU v rámci podpory technických oborů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Motivace dívek ke studiu technických oborů na ZČU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Spolupráce škol a zaměstnavatelů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Zapojení odborníků z firem do odborného výcviku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Možnost úprav ŠVP v souladu s potřebami trhu práce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Předčasné odchody ze systému vzdělávání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Potřeba kariérového poradenství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Neexistence dat o aktuálním stavu trhu práce</a:t>
            </a:r>
          </a:p>
        </p:txBody>
      </p:sp>
    </p:spTree>
    <p:extLst>
      <p:ext uri="{BB962C8B-B14F-4D97-AF65-F5344CB8AC3E}">
        <p14:creationId xmlns:p14="http://schemas.microsoft.com/office/powerpoint/2010/main" val="131249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Odborné vzdělávání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Motivace žáků ke studiu technických </a:t>
            </a:r>
            <a:r>
              <a:rPr lang="cs-CZ" dirty="0" smtClean="0"/>
              <a:t>oborů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Spolupráce škol a zaměstnavatelů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Zapojení odborníků z firem do odborného výcviku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Odborné stáže pedagogů ve firmách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Exkurze do podniků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Výuková střediska u zaměstnavatelů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Poskytování stipendií zaměstnavateli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Předčasné odchody ze systému vzdělávání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Potřeba kariérového poradenství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330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Podpora podnikavosti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Problematika fiktivních a studentských firem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Propojení podpory podnikavosti na ZŠ, SŠ i VŠ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Chybějící metodické materiály k podpoře podnikavosti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Potřeba kariérového poradenství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75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Kariérové poradenství, rozvoj škol jako center celoživotního vzdělávání a další vzdělávání dospělých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Propagace technických oborů i pro dívky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Potřeba se zaměřit i na rodiče a prarodiče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Kariérové poradenství na ZŠ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Kariérové poradenství na SŠ </a:t>
            </a:r>
            <a:r>
              <a:rPr lang="cs-CZ" i="1" dirty="0" smtClean="0"/>
              <a:t>(kariérový poradce/výchovný poradce)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Ztráta motivace žáků během studia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Zamezení předčasných odchodů ze vzdělávání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Další vzdělávání řešeno okrajově </a:t>
            </a:r>
            <a:r>
              <a:rPr lang="cs-CZ" i="1" dirty="0" smtClean="0"/>
              <a:t>(podrobněji na příští platformě)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2186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Společné vzdělávání (inkluze)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Nárůst poruch chování, nárůst požadavků na diagnostiku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Nárůst nefunkčnosti rodin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Potřeba sběru dat (přehled žáků se SVP na ZŠ, na SŠ data neúplná)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Předčasné odchody žáků ze vzdělávání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Rovnoměrné rozmístění E oborů v rámci kraje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ZŠ speciální kvitují spolupráci se SŠ (např. s OŠVS Plzeň), vhodné spojení také ZŠ speciální se SŠ (např. ZŠ a OŠ Horšovský Týn)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Různý přístup k talentovaným žákům, potřeba sledovat talentované žáky i po studiu na SŠ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921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Nepovinná témata (</a:t>
            </a:r>
            <a:r>
              <a:rPr lang="cs-CZ" sz="4000" cap="none" dirty="0"/>
              <a:t>cizí jazyky, ICT apod</a:t>
            </a:r>
            <a:r>
              <a:rPr lang="cs-CZ" sz="4000" dirty="0"/>
              <a:t>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Snižování podílu žáků studujících NJ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Popularizace NJ, spolupráce s německými školami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Problém s návazností cizího jazyka při přechodu ze ZŠ na SŠ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Výuka metodou CLIL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Další vzdělávání PP, tvorba metodických podkladů pro výuku CJ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Malé využití ICT ve výuce, nedostatečné vzdělání pedagogů v ICT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Podpora čtenářské gramotnosti na SŠ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Podpora finanční gramotnosti na SŠ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03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Termíny dalších platfore</a:t>
            </a:r>
            <a:r>
              <a:rPr lang="cs-CZ" sz="4000" dirty="0"/>
              <a:t>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2. 5. 2016 (13:00) Společné vzdělávání (inkluze)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11. 5. 2016 (9:00) Kariérové poradenství 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17. 5. 2016 (9:00) Nepovinná témata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20. 5. 2016 (8:30) Polytechnické vzdělávání 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27. 5. 2016 (9:00) Odborné vzdělávání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31. 5. 2016 (9:00) Podpora podnikavosti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7944" y="5460601"/>
            <a:ext cx="5133032" cy="114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77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341</TotalTime>
  <Words>424</Words>
  <Application>Microsoft Office PowerPoint</Application>
  <PresentationFormat>Širokoúhlá obrazovka</PresentationFormat>
  <Paragraphs>58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Tw Cen MT</vt:lpstr>
      <vt:lpstr>Tw Cen MT Condensed</vt:lpstr>
      <vt:lpstr>Wingdings</vt:lpstr>
      <vt:lpstr>Wingdings 3</vt:lpstr>
      <vt:lpstr>Integrál</vt:lpstr>
      <vt:lpstr>Informace o činnosti jednotlivých platforem</vt:lpstr>
      <vt:lpstr>Polytechnické vzdělávání s důrazem na infrastrukturu a investice</vt:lpstr>
      <vt:lpstr>Odborné vzdělávání</vt:lpstr>
      <vt:lpstr>Podpora podnikavosti</vt:lpstr>
      <vt:lpstr>Kariérové poradenství, rozvoj škol jako center celoživotního vzdělávání a další vzdělávání dospělých</vt:lpstr>
      <vt:lpstr>Společné vzdělávání (inkluze)</vt:lpstr>
      <vt:lpstr>Nepovinná témata (cizí jazyky, ICT apod.)</vt:lpstr>
      <vt:lpstr>Termíny dalších platforem</vt:lpstr>
    </vt:vector>
  </TitlesOfParts>
  <Company>Plzeňský kraj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Informace o činnosti jednotlivých platforem</dc:title>
  <dc:creator>Duda Petr</dc:creator>
  <cp:lastModifiedBy>Duda Petr</cp:lastModifiedBy>
  <cp:revision>19</cp:revision>
  <dcterms:created xsi:type="dcterms:W3CDTF">2016-04-22T18:00:38Z</dcterms:created>
  <dcterms:modified xsi:type="dcterms:W3CDTF">2016-04-26T10:00:09Z</dcterms:modified>
</cp:coreProperties>
</file>