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84" r:id="rId2"/>
    <p:sldId id="383" r:id="rId3"/>
    <p:sldId id="256" r:id="rId4"/>
    <p:sldId id="370" r:id="rId5"/>
    <p:sldId id="372" r:id="rId6"/>
    <p:sldId id="371" r:id="rId7"/>
    <p:sldId id="402" r:id="rId8"/>
    <p:sldId id="374" r:id="rId9"/>
    <p:sldId id="385" r:id="rId10"/>
    <p:sldId id="368" r:id="rId11"/>
    <p:sldId id="386" r:id="rId12"/>
    <p:sldId id="387" r:id="rId13"/>
    <p:sldId id="390" r:id="rId14"/>
    <p:sldId id="391" r:id="rId15"/>
    <p:sldId id="392" r:id="rId16"/>
    <p:sldId id="393" r:id="rId17"/>
    <p:sldId id="394" r:id="rId18"/>
    <p:sldId id="395" r:id="rId19"/>
    <p:sldId id="388" r:id="rId20"/>
    <p:sldId id="396" r:id="rId21"/>
    <p:sldId id="397" r:id="rId22"/>
    <p:sldId id="398" r:id="rId23"/>
    <p:sldId id="399" r:id="rId24"/>
    <p:sldId id="389" r:id="rId25"/>
    <p:sldId id="400" r:id="rId26"/>
    <p:sldId id="401" r:id="rId27"/>
    <p:sldId id="258" r:id="rId28"/>
    <p:sldId id="319" r:id="rId29"/>
    <p:sldId id="320" r:id="rId30"/>
    <p:sldId id="257" r:id="rId31"/>
    <p:sldId id="322" r:id="rId32"/>
    <p:sldId id="323" r:id="rId33"/>
    <p:sldId id="321" r:id="rId34"/>
    <p:sldId id="373" r:id="rId35"/>
    <p:sldId id="376" r:id="rId36"/>
    <p:sldId id="355" r:id="rId37"/>
    <p:sldId id="382" r:id="rId38"/>
    <p:sldId id="377" r:id="rId39"/>
    <p:sldId id="378" r:id="rId40"/>
    <p:sldId id="380" r:id="rId41"/>
    <p:sldId id="381" r:id="rId42"/>
    <p:sldId id="403" r:id="rId4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CF3C37A-AD9A-4AB0-8D52-E441E31F5069}">
          <p14:sldIdLst>
            <p14:sldId id="384"/>
            <p14:sldId id="383"/>
            <p14:sldId id="256"/>
            <p14:sldId id="370"/>
            <p14:sldId id="372"/>
            <p14:sldId id="371"/>
            <p14:sldId id="402"/>
            <p14:sldId id="374"/>
            <p14:sldId id="385"/>
            <p14:sldId id="368"/>
            <p14:sldId id="386"/>
            <p14:sldId id="387"/>
            <p14:sldId id="390"/>
            <p14:sldId id="391"/>
            <p14:sldId id="392"/>
            <p14:sldId id="393"/>
            <p14:sldId id="394"/>
            <p14:sldId id="395"/>
            <p14:sldId id="388"/>
            <p14:sldId id="396"/>
            <p14:sldId id="397"/>
            <p14:sldId id="398"/>
            <p14:sldId id="399"/>
            <p14:sldId id="389"/>
            <p14:sldId id="400"/>
            <p14:sldId id="401"/>
            <p14:sldId id="258"/>
            <p14:sldId id="319"/>
            <p14:sldId id="320"/>
            <p14:sldId id="257"/>
            <p14:sldId id="322"/>
            <p14:sldId id="323"/>
            <p14:sldId id="321"/>
            <p14:sldId id="373"/>
            <p14:sldId id="376"/>
            <p14:sldId id="355"/>
            <p14:sldId id="382"/>
            <p14:sldId id="377"/>
            <p14:sldId id="378"/>
            <p14:sldId id="380"/>
            <p14:sldId id="381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96"/>
    <a:srgbClr val="F2E5FF"/>
    <a:srgbClr val="E8D1FF"/>
    <a:srgbClr val="CC99FF"/>
    <a:srgbClr val="FFE1E1"/>
    <a:srgbClr val="FFCCCC"/>
    <a:srgbClr val="CCCCFF"/>
    <a:srgbClr val="61D6FF"/>
    <a:srgbClr val="FFCD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66" autoAdjust="0"/>
    <p:restoredTop sz="94647" autoAdjust="0"/>
  </p:normalViewPr>
  <p:slideViewPr>
    <p:cSldViewPr snapToGrid="0">
      <p:cViewPr varScale="1">
        <p:scale>
          <a:sx n="103" d="100"/>
          <a:sy n="103" d="100"/>
        </p:scale>
        <p:origin x="114" y="1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6" d="100"/>
        <a:sy n="136" d="100"/>
      </p:scale>
      <p:origin x="0" y="-54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34B5EB-C2AC-4417-A0D0-1CA8F273C39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45A6F9F-34D1-44B2-B3B3-FD0CFCDFC03C}">
      <dgm:prSet phldrT="[Text]" custT="1"/>
      <dgm:spPr>
        <a:noFill/>
        <a:ln>
          <a:solidFill>
            <a:srgbClr val="134E96"/>
          </a:solidFill>
        </a:ln>
      </dgm:spPr>
      <dgm:t>
        <a:bodyPr/>
        <a:lstStyle/>
        <a:p>
          <a:r>
            <a:rPr lang="cs-CZ" sz="16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Vytvořit tvůrčí a funkční prostředí pro rozvoj </a:t>
          </a:r>
          <a:r>
            <a:rPr lang="cs-CZ" sz="1600" b="1" i="0" u="none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r>
            <a:rPr lang="cs-CZ" sz="16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v Plzeňském kraji</a:t>
          </a:r>
        </a:p>
      </dgm:t>
    </dgm:pt>
    <dgm:pt modelId="{2062E69E-A4A1-4824-A2B4-372D047E8979}" type="parTrans" cxnId="{A5BF57D9-9E8A-4A4A-9584-99B3F886BF6A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7BE79C-E5AF-4D0B-A0DE-923006FE793B}" type="sibTrans" cxnId="{A5BF57D9-9E8A-4A4A-9584-99B3F886BF6A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B97502-38F8-4E5E-BDBA-583EAC734326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ctr"/>
          <a:r>
            <a:rPr lang="cs-CZ" sz="14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1: Zvýšit atraktivitu a stabilizovat počet studentů VŠ v Plzeňském kraji</a:t>
          </a:r>
        </a:p>
      </dgm:t>
    </dgm:pt>
    <dgm:pt modelId="{66A24709-A12A-4756-99DB-C0386AE622C9}" type="parTrans" cxnId="{E8E04CD0-9DD1-4A01-AEE2-A06E23BD9942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89DA6-19AC-4567-91F8-F43EF47A2C62}" type="sibTrans" cxnId="{E8E04CD0-9DD1-4A01-AEE2-A06E23BD9942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624E19-C72E-43FD-8C82-E0EE3798F835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zapojení VŠ v kraji do mezinárodních sítí </a:t>
          </a:r>
        </a:p>
      </dgm:t>
    </dgm:pt>
    <dgm:pt modelId="{0E9213F0-C0A9-4315-BF6A-9F68FBFEFCB3}" type="parTrans" cxnId="{F3CD938A-537A-4717-A7DB-53FE80B8B0F9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D07631-072F-4A65-9CBE-DFEF32A0593C}" type="sibTrans" cxnId="{F3CD938A-537A-4717-A7DB-53FE80B8B0F9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ADFA01-CB7C-4D8A-954C-1747A3F6E04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Rozšířit nabídku moderních multioborových studijních programů na VŠ i SŠ</a:t>
          </a:r>
        </a:p>
      </dgm:t>
    </dgm:pt>
    <dgm:pt modelId="{CC492D33-B86B-4B07-961B-492EFCDF4CA7}" type="parTrans" cxnId="{39A28220-9211-4367-96D1-8715D563D6F8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405084-13B9-4268-88F9-5C1A93291860}" type="sibTrans" cxnId="{39A28220-9211-4367-96D1-8715D563D6F8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C40C96-AC77-4FF5-ADCE-873A71C88295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ctr"/>
          <a:r>
            <a:rPr lang="cs-CZ" sz="14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2: Zlepšit infrastrukturu a spolupráci mezi aktéry </a:t>
          </a:r>
          <a:r>
            <a:rPr lang="cs-CZ" sz="14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r>
            <a:rPr lang="cs-CZ" sz="14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v Plzeňském kraji</a:t>
          </a:r>
          <a:endParaRPr lang="cs-CZ" sz="1400" b="1" i="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0F7991-875C-4AC0-B811-E94FC6F56BF2}" type="parTrans" cxnId="{07B9B4A6-C122-4B7D-B054-2AE59EF70082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053F5B-FEDA-45FF-AE7B-25DBFFFD33A2}" type="sibTrans" cxnId="{07B9B4A6-C122-4B7D-B054-2AE59EF70082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BA40C0-FF49-4465-AD4B-E66F6EBF44DE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Identifikovat a prosadit špičkové obory (domény)</a:t>
          </a:r>
        </a:p>
      </dgm:t>
    </dgm:pt>
    <dgm:pt modelId="{3E021F03-7562-41DC-B2BC-8594FA8CF6BC}" type="parTrans" cxnId="{9C541303-9A72-4FB2-BC94-88ABBD7CB8B0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F072EB-F401-401E-9772-D3EE0A9535C0}" type="sibTrans" cxnId="{9C541303-9A72-4FB2-BC94-88ABBD7CB8B0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0209B1-53F1-46A8-9D02-2341276A26B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infrastrukturu pro </a:t>
          </a:r>
          <a:r>
            <a:rPr lang="cs-CZ" sz="1400" b="0" i="0" u="none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C031F5-DBE4-41EA-9E2A-CFE7E46F9D7D}" type="parTrans" cxnId="{C6254E70-76D5-4469-9C51-59E40581E5FB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7B8C8-3F15-463B-BE46-22221976EE00}" type="sibTrans" cxnId="{C6254E70-76D5-4469-9C51-59E40581E5FB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54E8EE-F47B-485A-A332-A7CA0F2D3DE9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Zintenzivnit komercionalizaci výsledků výzkumných organizací </a:t>
          </a:r>
        </a:p>
      </dgm:t>
    </dgm:pt>
    <dgm:pt modelId="{29DC18DE-2CA7-4CDB-9931-94FC620071CB}" type="parTrans" cxnId="{8527C8E3-BE6C-4B83-977F-38E2498B7435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1D33F1-5E92-47A9-8BE9-461076DF2DC4}" type="sibTrans" cxnId="{8527C8E3-BE6C-4B83-977F-38E2498B7435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777FE9-0ACD-4BD6-ABD4-B0CD40E1438C}">
      <dgm:prSet custT="1"/>
      <dgm:spPr>
        <a:solidFill>
          <a:srgbClr val="FFE1E1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Získat významné investice s vysokým inovačním potenciálem</a:t>
          </a:r>
        </a:p>
      </dgm:t>
    </dgm:pt>
    <dgm:pt modelId="{B5752D68-E193-4266-9A86-6B6537AA53AB}" type="parTrans" cxnId="{F1421B2D-F814-4249-9873-B4C2E0917213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F3B107-C687-46D1-87CD-17EB2497C96C}" type="sibTrans" cxnId="{F1421B2D-F814-4249-9873-B4C2E0917213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D1B38D-B140-46A7-B985-D5630FC2CA4B}">
      <dgm:prSet custT="1"/>
      <dgm:spPr>
        <a:solidFill>
          <a:srgbClr val="F2E5FF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Realizovat marketingovou strategii a budovat identitu kraje</a:t>
          </a:r>
        </a:p>
      </dgm:t>
    </dgm:pt>
    <dgm:pt modelId="{CA5B760F-22E9-481F-9203-A9B849457C77}" type="parTrans" cxnId="{A7CA61D0-02DA-42B0-8D84-3F870CA243A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A33AFA-C9D1-45A5-812A-CC7DEC3A9D3E}" type="sibTrans" cxnId="{A7CA61D0-02DA-42B0-8D84-3F870CA243A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1A07F0-AA6F-489B-9054-57F6CBDDEABA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sítě spolupráce vzdělávacích institucí všech stupňů a výzkumných organizací při hledání talentů a výchově odborníků</a:t>
          </a:r>
        </a:p>
      </dgm:t>
    </dgm:pt>
    <dgm:pt modelId="{E0C01324-6713-4B3A-B9F6-208767B10979}" type="parTrans" cxnId="{25CA7E47-E690-4300-B484-82AF941C324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206C27-5B1E-4271-9E96-5C8A0E3DCD2B}" type="sibTrans" cxnId="{25CA7E47-E690-4300-B484-82AF941C324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E3B56E-829D-4312-9870-79126DD53F68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Motivace a zkvalitnění přípravy pedagogů</a:t>
          </a:r>
        </a:p>
      </dgm:t>
    </dgm:pt>
    <dgm:pt modelId="{1694139F-0683-42BC-B4BA-F5131770DD08}" type="parTrans" cxnId="{1B67968E-FD0A-448B-BBD4-D62288AAB4A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E4AA47-66CD-41FE-A7B7-30EC2592202B}" type="sibTrans" cxnId="{1B67968E-FD0A-448B-BBD4-D62288AAB4A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59EF52-25DF-4093-9BC5-FD6011CD68CF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Zavést systém spolupráce ve </a:t>
          </a:r>
          <a:r>
            <a:rPr lang="cs-CZ" sz="1400" b="0" i="0" u="none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9ADBF6-D004-4B33-982D-86B56D423825}" type="parTrans" cxnId="{DEC1DF48-B3BB-4F62-9360-F1A3659E7A74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206383-256B-4178-B649-5F6FD853CFE0}" type="sibTrans" cxnId="{DEC1DF48-B3BB-4F62-9360-F1A3659E7A74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A1735F-646C-4E17-A407-509F85DFFFB3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podporu pro </a:t>
          </a:r>
          <a:r>
            <a:rPr lang="cs-CZ" sz="1400" b="0" i="0" u="none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CDC8F-509F-4A22-9A65-AE08AB0D904A}" type="parTrans" cxnId="{A3498717-C53B-4500-8685-1B3751CB949F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11BB0D-583B-4FC7-B1DC-B33956479825}" type="sibTrans" cxnId="{A3498717-C53B-4500-8685-1B3751CB949F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F9E473-A30E-44B2-BF21-438530398F13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ctr"/>
          <a:r>
            <a:rPr lang="cs-CZ" sz="14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3: Zvýšit rozmanitost využití výzkumných kapacit v Plzeňském kraji</a:t>
          </a:r>
        </a:p>
      </dgm:t>
    </dgm:pt>
    <dgm:pt modelId="{E9B6064F-05E8-4B52-979F-3021B8E99648}" type="parTrans" cxnId="{59DA126D-8716-4A71-A33A-F66242FC3B7B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88EFF4-2A2E-4DDB-BEB8-B72142E42E20}" type="sibTrans" cxnId="{59DA126D-8716-4A71-A33A-F66242FC3B7B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B0CF33-E652-4536-BAFF-6C2A97CC34D3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Zefektivnit zapojení výzkumných organizací do mezinárodních týmů</a:t>
          </a:r>
        </a:p>
      </dgm:t>
    </dgm:pt>
    <dgm:pt modelId="{AAA62EF6-6CFF-41D3-9DDC-5793FB6D925C}" type="parTrans" cxnId="{222BD3C0-647B-4C8B-A132-CFAE53E1FDE0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6292D3-AFF6-44A3-85A4-C88BDF1DFDCB}" type="sibTrans" cxnId="{222BD3C0-647B-4C8B-A132-CFAE53E1FDE0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001CCE-E31A-4C5B-8FA3-D50B48564643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spolupráci výzkumných organizací s aplikační sférou</a:t>
          </a:r>
        </a:p>
      </dgm:t>
    </dgm:pt>
    <dgm:pt modelId="{E0EB6180-E9F2-4A7E-91EB-09EAA326ADFC}" type="parTrans" cxnId="{2013DE36-E43A-4A62-ACFB-2C541CA9EE96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2E87F4-A2F4-4EFE-848A-FE26B55123BF}" type="sibTrans" cxnId="{2013DE36-E43A-4A62-ACFB-2C541CA9EE96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AD771-3DF9-49BC-BD5F-7A103B87E74A}">
      <dgm:prSet custT="1"/>
      <dgm:spPr>
        <a:solidFill>
          <a:srgbClr val="FFE1E1"/>
        </a:solidFill>
        <a:ln>
          <a:solidFill>
            <a:srgbClr val="134E96"/>
          </a:solidFill>
        </a:ln>
      </dgm:spPr>
      <dgm:t>
        <a:bodyPr/>
        <a:lstStyle/>
        <a:p>
          <a:pPr algn="ctr"/>
          <a:r>
            <a:rPr lang="cs-CZ" sz="14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4: Rozšířit počet firem s vysokým inovačním potenciálem v Plzeňském kraji</a:t>
          </a:r>
        </a:p>
      </dgm:t>
    </dgm:pt>
    <dgm:pt modelId="{E55C87C4-7A3C-4D5B-8A3B-77C29ACC3B4B}" type="parTrans" cxnId="{BAC981DF-37EB-4991-8AA1-D0DF36D93CB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134309-4EA1-4005-AEF7-1E81F80B177A}" type="sibTrans" cxnId="{BAC981DF-37EB-4991-8AA1-D0DF36D93CB1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93182F-27EB-4FA1-8911-9FA051213BB8}">
      <dgm:prSet custT="1"/>
      <dgm:spPr>
        <a:solidFill>
          <a:srgbClr val="FFE1E1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počet nových domácích firem založených na inovacích</a:t>
          </a:r>
        </a:p>
      </dgm:t>
    </dgm:pt>
    <dgm:pt modelId="{D99DD8BC-9513-4414-844A-03200D823EFE}" type="parTrans" cxnId="{2BF65781-F0C0-4585-BB54-F9880B75B9C4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49F88-3B70-4474-8402-3D16CC92D1CD}" type="sibTrans" cxnId="{2BF65781-F0C0-4585-BB54-F9880B75B9C4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43B753-06BC-4F13-89AE-D78E7DA97088}">
      <dgm:prSet custT="1"/>
      <dgm:spPr>
        <a:solidFill>
          <a:srgbClr val="FFE1E1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využití inovací ve stávajících firmách</a:t>
          </a:r>
        </a:p>
      </dgm:t>
    </dgm:pt>
    <dgm:pt modelId="{C4CAC534-9DF2-48C0-9265-CFDF14DF223A}" type="parTrans" cxnId="{DEF57899-30AF-4105-A6AC-43D65A4709E5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EE0795-052C-4B3E-A0FA-DB3EF8837DC4}" type="sibTrans" cxnId="{DEF57899-30AF-4105-A6AC-43D65A4709E5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77456-7741-4834-ADA9-5BE8E7965872}">
      <dgm:prSet custT="1"/>
      <dgm:spPr>
        <a:solidFill>
          <a:srgbClr val="F2E5FF"/>
        </a:solidFill>
        <a:ln>
          <a:solidFill>
            <a:srgbClr val="134E96"/>
          </a:solidFill>
        </a:ln>
      </dgm:spPr>
      <dgm:t>
        <a:bodyPr/>
        <a:lstStyle/>
        <a:p>
          <a:pPr algn="ctr"/>
          <a:r>
            <a:rPr lang="cs-CZ" sz="1400" b="1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5: Posílit dobré jméno Plzeňského kraje ve světě </a:t>
          </a:r>
          <a:r>
            <a:rPr lang="cs-CZ" sz="1400" b="1" i="0" u="none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1" i="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2468D7-DAE1-48C4-B5C6-7BA4B9465D93}" type="parTrans" cxnId="{132EBF2C-E174-4ACB-9B75-DFDA8D9C5609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C9E35-A4AF-4A8A-8FEE-665B8888F8AA}" type="sibTrans" cxnId="{132EBF2C-E174-4ACB-9B75-DFDA8D9C5609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A60696-25F6-4FC4-9870-67B4E847D059}">
      <dgm:prSet custT="1"/>
      <dgm:spPr>
        <a:solidFill>
          <a:srgbClr val="F2E5FF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Vytvořit a průběžně vyhodnocovat strategii Regionálního inovačního marketingu</a:t>
          </a:r>
        </a:p>
      </dgm:t>
    </dgm:pt>
    <dgm:pt modelId="{0C73A1AF-493F-445C-B533-51967B55D206}" type="parTrans" cxnId="{4D8072D9-D42B-40A6-AFE6-72CC97A30438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5606BE-EE0C-4DAC-A228-69B1BE959BA7}" type="sibTrans" cxnId="{4D8072D9-D42B-40A6-AFE6-72CC97A30438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B14B2-05CE-4D6D-82AC-005EA73E8E2C}">
      <dgm:prSet custT="1"/>
      <dgm:spPr>
        <a:solidFill>
          <a:srgbClr val="F2E5FF"/>
        </a:solidFill>
        <a:ln>
          <a:solidFill>
            <a:srgbClr val="134E96"/>
          </a:solidFill>
        </a:ln>
      </dgm:spPr>
      <dgm:t>
        <a:bodyPr/>
        <a:lstStyle/>
        <a:p>
          <a:pPr algn="l"/>
          <a:r>
            <a:rPr lang="cs-CZ" sz="1400" b="0" i="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Zavést funkční systém organizace Regionálního inovačního marketingu</a:t>
          </a:r>
        </a:p>
      </dgm:t>
    </dgm:pt>
    <dgm:pt modelId="{02E092F0-42C8-4CCC-8452-E48D3E48D0C3}" type="parTrans" cxnId="{7BD72B80-64BE-4259-8FA8-6510C6D9F21C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B236D9-92E0-4813-AD91-4437B0963311}" type="sibTrans" cxnId="{7BD72B80-64BE-4259-8FA8-6510C6D9F21C}">
      <dgm:prSet/>
      <dgm:spPr/>
      <dgm:t>
        <a:bodyPr/>
        <a:lstStyle/>
        <a:p>
          <a:endParaRPr lang="cs-CZ" b="0" i="0" u="none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DD7DC7-B929-4371-9F9B-B91B5528F459}" type="pres">
      <dgm:prSet presAssocID="{4B34B5EB-C2AC-4417-A0D0-1CA8F273C3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E32CBCE-7B55-49F8-953E-975E48A33D36}" type="pres">
      <dgm:prSet presAssocID="{245A6F9F-34D1-44B2-B3B3-FD0CFCDFC03C}" presName="root1" presStyleCnt="0"/>
      <dgm:spPr/>
    </dgm:pt>
    <dgm:pt modelId="{5ED3B22D-392A-4CE8-8534-3B1214AFEADF}" type="pres">
      <dgm:prSet presAssocID="{245A6F9F-34D1-44B2-B3B3-FD0CFCDFC03C}" presName="LevelOneTextNode" presStyleLbl="node0" presStyleIdx="0" presStyleCnt="1" custScaleX="330263" custScaleY="330856" custLinFactNeighborX="-21316" custLinFactNeighborY="-66452">
        <dgm:presLayoutVars>
          <dgm:chPref val="3"/>
        </dgm:presLayoutVars>
      </dgm:prSet>
      <dgm:spPr/>
    </dgm:pt>
    <dgm:pt modelId="{E511C906-193D-4BF1-B472-85C683FCA651}" type="pres">
      <dgm:prSet presAssocID="{245A6F9F-34D1-44B2-B3B3-FD0CFCDFC03C}" presName="level2hierChild" presStyleCnt="0"/>
      <dgm:spPr/>
    </dgm:pt>
    <dgm:pt modelId="{1DF08639-FE0A-45AF-A3B8-E35500EFB2B2}" type="pres">
      <dgm:prSet presAssocID="{66A24709-A12A-4756-99DB-C0386AE622C9}" presName="conn2-1" presStyleLbl="parChTrans1D2" presStyleIdx="0" presStyleCnt="5"/>
      <dgm:spPr/>
    </dgm:pt>
    <dgm:pt modelId="{03F34EFC-674F-47BB-B1B2-D5681F77A5BC}" type="pres">
      <dgm:prSet presAssocID="{66A24709-A12A-4756-99DB-C0386AE622C9}" presName="connTx" presStyleLbl="parChTrans1D2" presStyleIdx="0" presStyleCnt="5"/>
      <dgm:spPr/>
    </dgm:pt>
    <dgm:pt modelId="{4A261A56-95A4-4E9F-83AC-1B2EB0444496}" type="pres">
      <dgm:prSet presAssocID="{60B97502-38F8-4E5E-BDBA-583EAC734326}" presName="root2" presStyleCnt="0"/>
      <dgm:spPr/>
    </dgm:pt>
    <dgm:pt modelId="{F551C31B-5CF5-403A-9FCD-4EE994276F84}" type="pres">
      <dgm:prSet presAssocID="{60B97502-38F8-4E5E-BDBA-583EAC734326}" presName="LevelTwoTextNode" presStyleLbl="node2" presStyleIdx="0" presStyleCnt="5" custScaleX="391452" custScaleY="208569" custLinFactNeighborX="-5092" custLinFactNeighborY="-27686">
        <dgm:presLayoutVars>
          <dgm:chPref val="3"/>
        </dgm:presLayoutVars>
      </dgm:prSet>
      <dgm:spPr/>
    </dgm:pt>
    <dgm:pt modelId="{FB9FE702-40A2-462C-AC5E-A22AB0C90C09}" type="pres">
      <dgm:prSet presAssocID="{60B97502-38F8-4E5E-BDBA-583EAC734326}" presName="level3hierChild" presStyleCnt="0"/>
      <dgm:spPr/>
    </dgm:pt>
    <dgm:pt modelId="{D014FBB3-7405-43A9-A138-108B27FC99F6}" type="pres">
      <dgm:prSet presAssocID="{0E9213F0-C0A9-4315-BF6A-9F68FBFEFCB3}" presName="conn2-1" presStyleLbl="parChTrans1D3" presStyleIdx="0" presStyleCnt="17"/>
      <dgm:spPr/>
    </dgm:pt>
    <dgm:pt modelId="{3E55EDD9-8C15-4FB9-996C-2017D3D46186}" type="pres">
      <dgm:prSet presAssocID="{0E9213F0-C0A9-4315-BF6A-9F68FBFEFCB3}" presName="connTx" presStyleLbl="parChTrans1D3" presStyleIdx="0" presStyleCnt="17"/>
      <dgm:spPr/>
    </dgm:pt>
    <dgm:pt modelId="{4FE166DE-6C8C-4072-A224-4E57260D618B}" type="pres">
      <dgm:prSet presAssocID="{ED624E19-C72E-43FD-8C82-E0EE3798F835}" presName="root2" presStyleCnt="0"/>
      <dgm:spPr/>
    </dgm:pt>
    <dgm:pt modelId="{7D25B616-1FB8-4CF0-8EBA-02A5DE504A9A}" type="pres">
      <dgm:prSet presAssocID="{ED624E19-C72E-43FD-8C82-E0EE3798F835}" presName="LevelTwoTextNode" presStyleLbl="node3" presStyleIdx="0" presStyleCnt="17" custScaleX="923592" custScaleY="98431" custLinFactNeighborX="37140" custLinFactNeighborY="-4154">
        <dgm:presLayoutVars>
          <dgm:chPref val="3"/>
        </dgm:presLayoutVars>
      </dgm:prSet>
      <dgm:spPr/>
    </dgm:pt>
    <dgm:pt modelId="{93CBCCD1-77E0-4341-BEED-39E1E77AD7F7}" type="pres">
      <dgm:prSet presAssocID="{ED624E19-C72E-43FD-8C82-E0EE3798F835}" presName="level3hierChild" presStyleCnt="0"/>
      <dgm:spPr/>
    </dgm:pt>
    <dgm:pt modelId="{CDAAFFDE-D945-4E43-988E-21C2A87FA7A0}" type="pres">
      <dgm:prSet presAssocID="{CC492D33-B86B-4B07-961B-492EFCDF4CA7}" presName="conn2-1" presStyleLbl="parChTrans1D3" presStyleIdx="1" presStyleCnt="17"/>
      <dgm:spPr/>
    </dgm:pt>
    <dgm:pt modelId="{28D12D55-9EDC-471B-8911-1139C68EE9A5}" type="pres">
      <dgm:prSet presAssocID="{CC492D33-B86B-4B07-961B-492EFCDF4CA7}" presName="connTx" presStyleLbl="parChTrans1D3" presStyleIdx="1" presStyleCnt="17"/>
      <dgm:spPr/>
    </dgm:pt>
    <dgm:pt modelId="{5EF31B3A-794A-40EE-9CD7-599C43CFF9D3}" type="pres">
      <dgm:prSet presAssocID="{50ADFA01-CB7C-4D8A-954C-1747A3F6E04F}" presName="root2" presStyleCnt="0"/>
      <dgm:spPr/>
    </dgm:pt>
    <dgm:pt modelId="{9F5F1810-D402-4372-9C3D-7E4C11D8D918}" type="pres">
      <dgm:prSet presAssocID="{50ADFA01-CB7C-4D8A-954C-1747A3F6E04F}" presName="LevelTwoTextNode" presStyleLbl="node3" presStyleIdx="1" presStyleCnt="17" custScaleX="923592" custScaleY="98431" custLinFactNeighborX="37140" custLinFactNeighborY="-945">
        <dgm:presLayoutVars>
          <dgm:chPref val="3"/>
        </dgm:presLayoutVars>
      </dgm:prSet>
      <dgm:spPr/>
    </dgm:pt>
    <dgm:pt modelId="{3F87152B-9634-4FD7-88FD-C75776D8E432}" type="pres">
      <dgm:prSet presAssocID="{50ADFA01-CB7C-4D8A-954C-1747A3F6E04F}" presName="level3hierChild" presStyleCnt="0"/>
      <dgm:spPr/>
    </dgm:pt>
    <dgm:pt modelId="{83AACB41-FCAC-41B9-AEC8-C5E53DBE8F61}" type="pres">
      <dgm:prSet presAssocID="{E0C01324-6713-4B3A-B9F6-208767B10979}" presName="conn2-1" presStyleLbl="parChTrans1D3" presStyleIdx="2" presStyleCnt="17"/>
      <dgm:spPr/>
    </dgm:pt>
    <dgm:pt modelId="{9B42855D-470D-49C3-8068-4A2DAC4D20B6}" type="pres">
      <dgm:prSet presAssocID="{E0C01324-6713-4B3A-B9F6-208767B10979}" presName="connTx" presStyleLbl="parChTrans1D3" presStyleIdx="2" presStyleCnt="17"/>
      <dgm:spPr/>
    </dgm:pt>
    <dgm:pt modelId="{58D29CA0-2792-4546-BE84-A5CB1834EC21}" type="pres">
      <dgm:prSet presAssocID="{C71A07F0-AA6F-489B-9054-57F6CBDDEABA}" presName="root2" presStyleCnt="0"/>
      <dgm:spPr/>
    </dgm:pt>
    <dgm:pt modelId="{E7BF6BCB-B3D9-427F-9F56-DDC5868D7B00}" type="pres">
      <dgm:prSet presAssocID="{C71A07F0-AA6F-489B-9054-57F6CBDDEABA}" presName="LevelTwoTextNode" presStyleLbl="node3" presStyleIdx="2" presStyleCnt="17" custScaleX="923592" custScaleY="131718" custLinFactNeighborX="37140" custLinFactNeighborY="-3487">
        <dgm:presLayoutVars>
          <dgm:chPref val="3"/>
        </dgm:presLayoutVars>
      </dgm:prSet>
      <dgm:spPr/>
    </dgm:pt>
    <dgm:pt modelId="{61B7A816-5EE7-4CAA-A14D-DA551B15A109}" type="pres">
      <dgm:prSet presAssocID="{C71A07F0-AA6F-489B-9054-57F6CBDDEABA}" presName="level3hierChild" presStyleCnt="0"/>
      <dgm:spPr/>
    </dgm:pt>
    <dgm:pt modelId="{EB228C0D-F73B-4AAC-8624-068E62960B80}" type="pres">
      <dgm:prSet presAssocID="{1694139F-0683-42BC-B4BA-F5131770DD08}" presName="conn2-1" presStyleLbl="parChTrans1D3" presStyleIdx="3" presStyleCnt="17"/>
      <dgm:spPr/>
    </dgm:pt>
    <dgm:pt modelId="{92C1AEFD-B736-4B11-B4B5-9EF80F2A12AF}" type="pres">
      <dgm:prSet presAssocID="{1694139F-0683-42BC-B4BA-F5131770DD08}" presName="connTx" presStyleLbl="parChTrans1D3" presStyleIdx="3" presStyleCnt="17"/>
      <dgm:spPr/>
    </dgm:pt>
    <dgm:pt modelId="{314FA498-512B-465C-91C3-E4494CB3ACB3}" type="pres">
      <dgm:prSet presAssocID="{15E3B56E-829D-4312-9870-79126DD53F68}" presName="root2" presStyleCnt="0"/>
      <dgm:spPr/>
    </dgm:pt>
    <dgm:pt modelId="{C90A987E-3976-409A-8229-62EF82F11E32}" type="pres">
      <dgm:prSet presAssocID="{15E3B56E-829D-4312-9870-79126DD53F68}" presName="LevelTwoTextNode" presStyleLbl="node3" presStyleIdx="3" presStyleCnt="17" custScaleX="923592" custScaleY="98431" custLinFactNeighborX="37140" custLinFactNeighborY="-3487">
        <dgm:presLayoutVars>
          <dgm:chPref val="3"/>
        </dgm:presLayoutVars>
      </dgm:prSet>
      <dgm:spPr/>
    </dgm:pt>
    <dgm:pt modelId="{8AA025AB-9F5D-40E8-A58A-1E9975EAB06C}" type="pres">
      <dgm:prSet presAssocID="{15E3B56E-829D-4312-9870-79126DD53F68}" presName="level3hierChild" presStyleCnt="0"/>
      <dgm:spPr/>
    </dgm:pt>
    <dgm:pt modelId="{1A115EA9-C1E7-40D1-AD31-E432806CBCD8}" type="pres">
      <dgm:prSet presAssocID="{6C0F7991-875C-4AC0-B811-E94FC6F56BF2}" presName="conn2-1" presStyleLbl="parChTrans1D2" presStyleIdx="1" presStyleCnt="5"/>
      <dgm:spPr/>
    </dgm:pt>
    <dgm:pt modelId="{C3A7CF33-D66E-4855-A252-53CDBE10B2E1}" type="pres">
      <dgm:prSet presAssocID="{6C0F7991-875C-4AC0-B811-E94FC6F56BF2}" presName="connTx" presStyleLbl="parChTrans1D2" presStyleIdx="1" presStyleCnt="5"/>
      <dgm:spPr/>
    </dgm:pt>
    <dgm:pt modelId="{0BDB9BAA-1281-4554-9E74-1A7A8064D49E}" type="pres">
      <dgm:prSet presAssocID="{84C40C96-AC77-4FF5-ADCE-873A71C88295}" presName="root2" presStyleCnt="0"/>
      <dgm:spPr/>
    </dgm:pt>
    <dgm:pt modelId="{5593516D-43BF-4B92-9002-B36ABE756401}" type="pres">
      <dgm:prSet presAssocID="{84C40C96-AC77-4FF5-ADCE-873A71C88295}" presName="LevelTwoTextNode" presStyleLbl="node2" presStyleIdx="1" presStyleCnt="5" custScaleX="391452" custScaleY="208569" custLinFactNeighborX="-5092" custLinFactNeighborY="-27686">
        <dgm:presLayoutVars>
          <dgm:chPref val="3"/>
        </dgm:presLayoutVars>
      </dgm:prSet>
      <dgm:spPr/>
    </dgm:pt>
    <dgm:pt modelId="{F3C995DA-0F13-42BF-B2D3-D845E9634008}" type="pres">
      <dgm:prSet presAssocID="{84C40C96-AC77-4FF5-ADCE-873A71C88295}" presName="level3hierChild" presStyleCnt="0"/>
      <dgm:spPr/>
    </dgm:pt>
    <dgm:pt modelId="{F979A0A5-B29A-47FC-AF6E-3D8C38CD9B54}" type="pres">
      <dgm:prSet presAssocID="{3E021F03-7562-41DC-B2BC-8594FA8CF6BC}" presName="conn2-1" presStyleLbl="parChTrans1D3" presStyleIdx="4" presStyleCnt="17"/>
      <dgm:spPr/>
    </dgm:pt>
    <dgm:pt modelId="{4FABB47E-DDDF-4A34-87F3-B1A2956349FD}" type="pres">
      <dgm:prSet presAssocID="{3E021F03-7562-41DC-B2BC-8594FA8CF6BC}" presName="connTx" presStyleLbl="parChTrans1D3" presStyleIdx="4" presStyleCnt="17"/>
      <dgm:spPr/>
    </dgm:pt>
    <dgm:pt modelId="{F89B7D17-67AE-4F95-ABC6-931499617431}" type="pres">
      <dgm:prSet presAssocID="{5BBA40C0-FF49-4465-AD4B-E66F6EBF44DE}" presName="root2" presStyleCnt="0"/>
      <dgm:spPr/>
    </dgm:pt>
    <dgm:pt modelId="{268EE473-1127-4FEE-8D47-47B57EFEB036}" type="pres">
      <dgm:prSet presAssocID="{5BBA40C0-FF49-4465-AD4B-E66F6EBF44DE}" presName="LevelTwoTextNode" presStyleLbl="node3" presStyleIdx="4" presStyleCnt="17" custScaleX="923592" custScaleY="98431" custLinFactNeighborX="37140" custLinFactNeighborY="-3519">
        <dgm:presLayoutVars>
          <dgm:chPref val="3"/>
        </dgm:presLayoutVars>
      </dgm:prSet>
      <dgm:spPr/>
    </dgm:pt>
    <dgm:pt modelId="{6EB0CAED-0965-4ED1-B05C-011D17994E3C}" type="pres">
      <dgm:prSet presAssocID="{5BBA40C0-FF49-4465-AD4B-E66F6EBF44DE}" presName="level3hierChild" presStyleCnt="0"/>
      <dgm:spPr/>
    </dgm:pt>
    <dgm:pt modelId="{044ADCA1-55EC-4AC9-9A04-68CE9B599751}" type="pres">
      <dgm:prSet presAssocID="{BF9ADBF6-D004-4B33-982D-86B56D423825}" presName="conn2-1" presStyleLbl="parChTrans1D3" presStyleIdx="5" presStyleCnt="17"/>
      <dgm:spPr/>
    </dgm:pt>
    <dgm:pt modelId="{3AB6B381-03FB-4001-B145-111983414F30}" type="pres">
      <dgm:prSet presAssocID="{BF9ADBF6-D004-4B33-982D-86B56D423825}" presName="connTx" presStyleLbl="parChTrans1D3" presStyleIdx="5" presStyleCnt="17"/>
      <dgm:spPr/>
    </dgm:pt>
    <dgm:pt modelId="{B37D4299-79D1-48A5-9A4C-C04D45E18AFF}" type="pres">
      <dgm:prSet presAssocID="{8E59EF52-25DF-4093-9BC5-FD6011CD68CF}" presName="root2" presStyleCnt="0"/>
      <dgm:spPr/>
    </dgm:pt>
    <dgm:pt modelId="{8025AD5C-0AF9-4308-B4E4-7456619B221C}" type="pres">
      <dgm:prSet presAssocID="{8E59EF52-25DF-4093-9BC5-FD6011CD68CF}" presName="LevelTwoTextNode" presStyleLbl="node3" presStyleIdx="5" presStyleCnt="17" custScaleX="923592" custScaleY="98431" custLinFactNeighborX="37140" custLinFactNeighborY="-3479">
        <dgm:presLayoutVars>
          <dgm:chPref val="3"/>
        </dgm:presLayoutVars>
      </dgm:prSet>
      <dgm:spPr/>
    </dgm:pt>
    <dgm:pt modelId="{CAFAC034-2683-4674-B966-2D511F4A8EA8}" type="pres">
      <dgm:prSet presAssocID="{8E59EF52-25DF-4093-9BC5-FD6011CD68CF}" presName="level3hierChild" presStyleCnt="0"/>
      <dgm:spPr/>
    </dgm:pt>
    <dgm:pt modelId="{31B7D745-1602-4C2A-97C0-1647EC546313}" type="pres">
      <dgm:prSet presAssocID="{9ECCDC8F-509F-4A22-9A65-AE08AB0D904A}" presName="conn2-1" presStyleLbl="parChTrans1D3" presStyleIdx="6" presStyleCnt="17"/>
      <dgm:spPr/>
    </dgm:pt>
    <dgm:pt modelId="{B6A20663-E80B-4F7B-AED7-A7B8075156ED}" type="pres">
      <dgm:prSet presAssocID="{9ECCDC8F-509F-4A22-9A65-AE08AB0D904A}" presName="connTx" presStyleLbl="parChTrans1D3" presStyleIdx="6" presStyleCnt="17"/>
      <dgm:spPr/>
    </dgm:pt>
    <dgm:pt modelId="{8A9E6AEA-AEE7-4673-A6DA-32050B00E156}" type="pres">
      <dgm:prSet presAssocID="{A6A1735F-646C-4E17-A407-509F85DFFFB3}" presName="root2" presStyleCnt="0"/>
      <dgm:spPr/>
    </dgm:pt>
    <dgm:pt modelId="{DBEDE535-87B7-4265-B8A6-2754410E9BA8}" type="pres">
      <dgm:prSet presAssocID="{A6A1735F-646C-4E17-A407-509F85DFFFB3}" presName="LevelTwoTextNode" presStyleLbl="node3" presStyleIdx="6" presStyleCnt="17" custScaleX="923592" custScaleY="98431" custLinFactNeighborX="37140" custLinFactNeighborY="-3933">
        <dgm:presLayoutVars>
          <dgm:chPref val="3"/>
        </dgm:presLayoutVars>
      </dgm:prSet>
      <dgm:spPr/>
    </dgm:pt>
    <dgm:pt modelId="{CC821B36-4ACF-47D6-B483-C5892C3DB6F7}" type="pres">
      <dgm:prSet presAssocID="{A6A1735F-646C-4E17-A407-509F85DFFFB3}" presName="level3hierChild" presStyleCnt="0"/>
      <dgm:spPr/>
    </dgm:pt>
    <dgm:pt modelId="{C9FADAB5-C2AC-4B22-9BBF-981B1CD3F916}" type="pres">
      <dgm:prSet presAssocID="{43C031F5-DBE4-41EA-9E2A-CFE7E46F9D7D}" presName="conn2-1" presStyleLbl="parChTrans1D3" presStyleIdx="7" presStyleCnt="17"/>
      <dgm:spPr/>
    </dgm:pt>
    <dgm:pt modelId="{676231D3-B20E-473A-A144-62641841740F}" type="pres">
      <dgm:prSet presAssocID="{43C031F5-DBE4-41EA-9E2A-CFE7E46F9D7D}" presName="connTx" presStyleLbl="parChTrans1D3" presStyleIdx="7" presStyleCnt="17"/>
      <dgm:spPr/>
    </dgm:pt>
    <dgm:pt modelId="{B352969A-6A0D-45A9-9D81-304FD97843E0}" type="pres">
      <dgm:prSet presAssocID="{E30209B1-53F1-46A8-9D02-2341276A26B1}" presName="root2" presStyleCnt="0"/>
      <dgm:spPr/>
    </dgm:pt>
    <dgm:pt modelId="{443FAA46-890F-4995-A4AF-EB7154892417}" type="pres">
      <dgm:prSet presAssocID="{E30209B1-53F1-46A8-9D02-2341276A26B1}" presName="LevelTwoTextNode" presStyleLbl="node3" presStyleIdx="7" presStyleCnt="17" custScaleX="923592" custScaleY="98431" custLinFactNeighborX="37140" custLinFactNeighborY="-3965">
        <dgm:presLayoutVars>
          <dgm:chPref val="3"/>
        </dgm:presLayoutVars>
      </dgm:prSet>
      <dgm:spPr/>
    </dgm:pt>
    <dgm:pt modelId="{2D1C4261-AC7F-45EE-8C16-DDADA432EEDB}" type="pres">
      <dgm:prSet presAssocID="{E30209B1-53F1-46A8-9D02-2341276A26B1}" presName="level3hierChild" presStyleCnt="0"/>
      <dgm:spPr/>
    </dgm:pt>
    <dgm:pt modelId="{DBE751D6-1015-4EA6-9E2A-F2F5DFB11AF0}" type="pres">
      <dgm:prSet presAssocID="{E9B6064F-05E8-4B52-979F-3021B8E99648}" presName="conn2-1" presStyleLbl="parChTrans1D2" presStyleIdx="2" presStyleCnt="5"/>
      <dgm:spPr/>
    </dgm:pt>
    <dgm:pt modelId="{05C5AFF5-3FA2-4661-8D28-D4128FD2AE1D}" type="pres">
      <dgm:prSet presAssocID="{E9B6064F-05E8-4B52-979F-3021B8E99648}" presName="connTx" presStyleLbl="parChTrans1D2" presStyleIdx="2" presStyleCnt="5"/>
      <dgm:spPr/>
    </dgm:pt>
    <dgm:pt modelId="{EFAF39F5-B3CB-4D35-A2EB-94FAE75E5055}" type="pres">
      <dgm:prSet presAssocID="{10F9E473-A30E-44B2-BF21-438530398F13}" presName="root2" presStyleCnt="0"/>
      <dgm:spPr/>
    </dgm:pt>
    <dgm:pt modelId="{7DFDB1F4-2B6F-487D-B77C-A2B9867A8F8D}" type="pres">
      <dgm:prSet presAssocID="{10F9E473-A30E-44B2-BF21-438530398F13}" presName="LevelTwoTextNode" presStyleLbl="node2" presStyleIdx="2" presStyleCnt="5" custScaleX="391452" custScaleY="208569" custLinFactNeighborX="-5092" custLinFactNeighborY="-27686">
        <dgm:presLayoutVars>
          <dgm:chPref val="3"/>
        </dgm:presLayoutVars>
      </dgm:prSet>
      <dgm:spPr/>
    </dgm:pt>
    <dgm:pt modelId="{BB079D9F-4D13-4D29-BBC1-925A7F15E5C6}" type="pres">
      <dgm:prSet presAssocID="{10F9E473-A30E-44B2-BF21-438530398F13}" presName="level3hierChild" presStyleCnt="0"/>
      <dgm:spPr/>
    </dgm:pt>
    <dgm:pt modelId="{B64B1DE8-5AD2-4605-AF0E-B76A9A82F5E8}" type="pres">
      <dgm:prSet presAssocID="{AAA62EF6-6CFF-41D3-9DDC-5793FB6D925C}" presName="conn2-1" presStyleLbl="parChTrans1D3" presStyleIdx="8" presStyleCnt="17"/>
      <dgm:spPr/>
    </dgm:pt>
    <dgm:pt modelId="{29BAE519-1817-41ED-BF1A-8DD805DB5F6E}" type="pres">
      <dgm:prSet presAssocID="{AAA62EF6-6CFF-41D3-9DDC-5793FB6D925C}" presName="connTx" presStyleLbl="parChTrans1D3" presStyleIdx="8" presStyleCnt="17"/>
      <dgm:spPr/>
    </dgm:pt>
    <dgm:pt modelId="{EF83210C-AA38-49B7-A4E9-EDEF19BBAE15}" type="pres">
      <dgm:prSet presAssocID="{03B0CF33-E652-4536-BAFF-6C2A97CC34D3}" presName="root2" presStyleCnt="0"/>
      <dgm:spPr/>
    </dgm:pt>
    <dgm:pt modelId="{65FCB50C-E47F-4D1A-9DB9-0BF5767E5307}" type="pres">
      <dgm:prSet presAssocID="{03B0CF33-E652-4536-BAFF-6C2A97CC34D3}" presName="LevelTwoTextNode" presStyleLbl="node3" presStyleIdx="8" presStyleCnt="17" custScaleX="923592" custScaleY="98431" custLinFactNeighborX="46384" custLinFactNeighborY="-3985">
        <dgm:presLayoutVars>
          <dgm:chPref val="3"/>
        </dgm:presLayoutVars>
      </dgm:prSet>
      <dgm:spPr/>
    </dgm:pt>
    <dgm:pt modelId="{591EB5EF-173E-4699-8A9C-311DDD87DE65}" type="pres">
      <dgm:prSet presAssocID="{03B0CF33-E652-4536-BAFF-6C2A97CC34D3}" presName="level3hierChild" presStyleCnt="0"/>
      <dgm:spPr/>
    </dgm:pt>
    <dgm:pt modelId="{61C82A82-3624-408F-A10E-5CA834260F20}" type="pres">
      <dgm:prSet presAssocID="{E0EB6180-E9F2-4A7E-91EB-09EAA326ADFC}" presName="conn2-1" presStyleLbl="parChTrans1D3" presStyleIdx="9" presStyleCnt="17"/>
      <dgm:spPr/>
    </dgm:pt>
    <dgm:pt modelId="{5288FA9F-9100-4526-A006-98819A344502}" type="pres">
      <dgm:prSet presAssocID="{E0EB6180-E9F2-4A7E-91EB-09EAA326ADFC}" presName="connTx" presStyleLbl="parChTrans1D3" presStyleIdx="9" presStyleCnt="17"/>
      <dgm:spPr/>
    </dgm:pt>
    <dgm:pt modelId="{A12C4CCA-C1C7-4C9A-912D-B10E2001C855}" type="pres">
      <dgm:prSet presAssocID="{A1001CCE-E31A-4C5B-8FA3-D50B48564643}" presName="root2" presStyleCnt="0"/>
      <dgm:spPr/>
    </dgm:pt>
    <dgm:pt modelId="{63ADF17C-0BB4-4CAF-81A4-F289FEB3C161}" type="pres">
      <dgm:prSet presAssocID="{A1001CCE-E31A-4C5B-8FA3-D50B48564643}" presName="LevelTwoTextNode" presStyleLbl="node3" presStyleIdx="9" presStyleCnt="17" custScaleX="923592" custScaleY="98431" custLinFactNeighborX="46375" custLinFactNeighborY="-6889">
        <dgm:presLayoutVars>
          <dgm:chPref val="3"/>
        </dgm:presLayoutVars>
      </dgm:prSet>
      <dgm:spPr/>
    </dgm:pt>
    <dgm:pt modelId="{2CAC756B-AEEE-4C5A-82E4-11554610A54F}" type="pres">
      <dgm:prSet presAssocID="{A1001CCE-E31A-4C5B-8FA3-D50B48564643}" presName="level3hierChild" presStyleCnt="0"/>
      <dgm:spPr/>
    </dgm:pt>
    <dgm:pt modelId="{BE151727-FFF8-4CCE-B6E5-2177915D78BD}" type="pres">
      <dgm:prSet presAssocID="{29DC18DE-2CA7-4CDB-9931-94FC620071CB}" presName="conn2-1" presStyleLbl="parChTrans1D3" presStyleIdx="10" presStyleCnt="17"/>
      <dgm:spPr/>
    </dgm:pt>
    <dgm:pt modelId="{A2CB7C05-387F-4DBE-BD73-680403AE9C55}" type="pres">
      <dgm:prSet presAssocID="{29DC18DE-2CA7-4CDB-9931-94FC620071CB}" presName="connTx" presStyleLbl="parChTrans1D3" presStyleIdx="10" presStyleCnt="17"/>
      <dgm:spPr/>
    </dgm:pt>
    <dgm:pt modelId="{2418565B-90A7-4BBF-8D07-51EFAB1E3313}" type="pres">
      <dgm:prSet presAssocID="{6254E8EE-F47B-485A-A332-A7CA0F2D3DE9}" presName="root2" presStyleCnt="0"/>
      <dgm:spPr/>
    </dgm:pt>
    <dgm:pt modelId="{2435B084-C671-42AC-B872-5A208F31C4D5}" type="pres">
      <dgm:prSet presAssocID="{6254E8EE-F47B-485A-A332-A7CA0F2D3DE9}" presName="LevelTwoTextNode" presStyleLbl="node3" presStyleIdx="10" presStyleCnt="17" custScaleX="923592" custScaleY="98431" custLinFactNeighborX="46375" custLinFactNeighborY="-6889">
        <dgm:presLayoutVars>
          <dgm:chPref val="3"/>
        </dgm:presLayoutVars>
      </dgm:prSet>
      <dgm:spPr/>
    </dgm:pt>
    <dgm:pt modelId="{D6208C67-F05A-463A-8ACC-90E53FE442FC}" type="pres">
      <dgm:prSet presAssocID="{6254E8EE-F47B-485A-A332-A7CA0F2D3DE9}" presName="level3hierChild" presStyleCnt="0"/>
      <dgm:spPr/>
    </dgm:pt>
    <dgm:pt modelId="{57321F9A-DA3C-47C2-8639-A86C91F78255}" type="pres">
      <dgm:prSet presAssocID="{E55C87C4-7A3C-4D5B-8A3B-77C29ACC3B4B}" presName="conn2-1" presStyleLbl="parChTrans1D2" presStyleIdx="3" presStyleCnt="5"/>
      <dgm:spPr/>
    </dgm:pt>
    <dgm:pt modelId="{0D32CC36-5CB9-41EA-A966-8D4F4083FC12}" type="pres">
      <dgm:prSet presAssocID="{E55C87C4-7A3C-4D5B-8A3B-77C29ACC3B4B}" presName="connTx" presStyleLbl="parChTrans1D2" presStyleIdx="3" presStyleCnt="5"/>
      <dgm:spPr/>
    </dgm:pt>
    <dgm:pt modelId="{DCB41CBE-CE44-4478-9E1C-DF42003B9BE2}" type="pres">
      <dgm:prSet presAssocID="{C3FAD771-3DF9-49BC-BD5F-7A103B87E74A}" presName="root2" presStyleCnt="0"/>
      <dgm:spPr/>
    </dgm:pt>
    <dgm:pt modelId="{A88DB80D-5669-4287-94DC-44AFB7F82BB4}" type="pres">
      <dgm:prSet presAssocID="{C3FAD771-3DF9-49BC-BD5F-7A103B87E74A}" presName="LevelTwoTextNode" presStyleLbl="node2" presStyleIdx="3" presStyleCnt="5" custScaleX="407370" custScaleY="208569" custLinFactNeighborX="-5092" custLinFactNeighborY="-27686">
        <dgm:presLayoutVars>
          <dgm:chPref val="3"/>
        </dgm:presLayoutVars>
      </dgm:prSet>
      <dgm:spPr/>
    </dgm:pt>
    <dgm:pt modelId="{3055D573-2956-4826-9312-6DAA41D72F97}" type="pres">
      <dgm:prSet presAssocID="{C3FAD771-3DF9-49BC-BD5F-7A103B87E74A}" presName="level3hierChild" presStyleCnt="0"/>
      <dgm:spPr/>
    </dgm:pt>
    <dgm:pt modelId="{C8EC2B70-4526-46BA-94F3-7DA5DEF79356}" type="pres">
      <dgm:prSet presAssocID="{D99DD8BC-9513-4414-844A-03200D823EFE}" presName="conn2-1" presStyleLbl="parChTrans1D3" presStyleIdx="11" presStyleCnt="17"/>
      <dgm:spPr/>
    </dgm:pt>
    <dgm:pt modelId="{E3641EB4-647B-4970-A882-375A7367D433}" type="pres">
      <dgm:prSet presAssocID="{D99DD8BC-9513-4414-844A-03200D823EFE}" presName="connTx" presStyleLbl="parChTrans1D3" presStyleIdx="11" presStyleCnt="17"/>
      <dgm:spPr/>
    </dgm:pt>
    <dgm:pt modelId="{002B2B99-831A-4985-8687-C5F89F7E6F8D}" type="pres">
      <dgm:prSet presAssocID="{9893182F-27EB-4FA1-8911-9FA051213BB8}" presName="root2" presStyleCnt="0"/>
      <dgm:spPr/>
    </dgm:pt>
    <dgm:pt modelId="{5A52A87A-21D3-41DA-9754-9F82546FDB1C}" type="pres">
      <dgm:prSet presAssocID="{9893182F-27EB-4FA1-8911-9FA051213BB8}" presName="LevelTwoTextNode" presStyleLbl="node3" presStyleIdx="11" presStyleCnt="17" custScaleX="923592" custScaleY="98431" custLinFactNeighborX="30466" custLinFactNeighborY="-5237">
        <dgm:presLayoutVars>
          <dgm:chPref val="3"/>
        </dgm:presLayoutVars>
      </dgm:prSet>
      <dgm:spPr/>
    </dgm:pt>
    <dgm:pt modelId="{4B796731-DAFD-4DF3-B753-C558305421DE}" type="pres">
      <dgm:prSet presAssocID="{9893182F-27EB-4FA1-8911-9FA051213BB8}" presName="level3hierChild" presStyleCnt="0"/>
      <dgm:spPr/>
    </dgm:pt>
    <dgm:pt modelId="{FD499ED6-2E1B-4223-8771-F81F8770796C}" type="pres">
      <dgm:prSet presAssocID="{C4CAC534-9DF2-48C0-9265-CFDF14DF223A}" presName="conn2-1" presStyleLbl="parChTrans1D3" presStyleIdx="12" presStyleCnt="17"/>
      <dgm:spPr/>
    </dgm:pt>
    <dgm:pt modelId="{A45541CC-5544-4F09-9222-B51B103F0366}" type="pres">
      <dgm:prSet presAssocID="{C4CAC534-9DF2-48C0-9265-CFDF14DF223A}" presName="connTx" presStyleLbl="parChTrans1D3" presStyleIdx="12" presStyleCnt="17"/>
      <dgm:spPr/>
    </dgm:pt>
    <dgm:pt modelId="{9CAF1AF0-8158-4E08-9877-5A330045E3C0}" type="pres">
      <dgm:prSet presAssocID="{1A43B753-06BC-4F13-89AE-D78E7DA97088}" presName="root2" presStyleCnt="0"/>
      <dgm:spPr/>
    </dgm:pt>
    <dgm:pt modelId="{56B7BB10-0252-4072-A1D2-6EF4ADDEAC99}" type="pres">
      <dgm:prSet presAssocID="{1A43B753-06BC-4F13-89AE-D78E7DA97088}" presName="LevelTwoTextNode" presStyleLbl="node3" presStyleIdx="12" presStyleCnt="17" custScaleX="923592" custScaleY="98431" custLinFactNeighborX="30466" custLinFactNeighborY="-5237">
        <dgm:presLayoutVars>
          <dgm:chPref val="3"/>
        </dgm:presLayoutVars>
      </dgm:prSet>
      <dgm:spPr/>
    </dgm:pt>
    <dgm:pt modelId="{50EE582E-84E4-4FCB-9FBC-9B9C7A75B57D}" type="pres">
      <dgm:prSet presAssocID="{1A43B753-06BC-4F13-89AE-D78E7DA97088}" presName="level3hierChild" presStyleCnt="0"/>
      <dgm:spPr/>
    </dgm:pt>
    <dgm:pt modelId="{8F81558A-4F92-43A7-A0AB-F97F977BAF99}" type="pres">
      <dgm:prSet presAssocID="{B5752D68-E193-4266-9A86-6B6537AA53AB}" presName="conn2-1" presStyleLbl="parChTrans1D3" presStyleIdx="13" presStyleCnt="17"/>
      <dgm:spPr/>
    </dgm:pt>
    <dgm:pt modelId="{C12B2E56-AB7D-40C4-A346-6D5D33C9643D}" type="pres">
      <dgm:prSet presAssocID="{B5752D68-E193-4266-9A86-6B6537AA53AB}" presName="connTx" presStyleLbl="parChTrans1D3" presStyleIdx="13" presStyleCnt="17"/>
      <dgm:spPr/>
    </dgm:pt>
    <dgm:pt modelId="{1DC1991D-83A1-47C2-92DA-1EEC416BE997}" type="pres">
      <dgm:prSet presAssocID="{AF777FE9-0ACD-4BD6-ABD4-B0CD40E1438C}" presName="root2" presStyleCnt="0"/>
      <dgm:spPr/>
    </dgm:pt>
    <dgm:pt modelId="{E49C4864-F046-414A-B53B-05D923AE8C52}" type="pres">
      <dgm:prSet presAssocID="{AF777FE9-0ACD-4BD6-ABD4-B0CD40E1438C}" presName="LevelTwoTextNode" presStyleLbl="node3" presStyleIdx="13" presStyleCnt="17" custScaleX="923592" custScaleY="98431" custLinFactNeighborX="30466" custLinFactNeighborY="-6143">
        <dgm:presLayoutVars>
          <dgm:chPref val="3"/>
        </dgm:presLayoutVars>
      </dgm:prSet>
      <dgm:spPr/>
    </dgm:pt>
    <dgm:pt modelId="{8C1B9F4F-E394-44D4-AB36-59E7DAC733D6}" type="pres">
      <dgm:prSet presAssocID="{AF777FE9-0ACD-4BD6-ABD4-B0CD40E1438C}" presName="level3hierChild" presStyleCnt="0"/>
      <dgm:spPr/>
    </dgm:pt>
    <dgm:pt modelId="{7A0422FF-9088-4C1F-A0D5-2B6AC0313F39}" type="pres">
      <dgm:prSet presAssocID="{C02468D7-DAE1-48C4-B5C6-7BA4B9465D93}" presName="conn2-1" presStyleLbl="parChTrans1D2" presStyleIdx="4" presStyleCnt="5"/>
      <dgm:spPr/>
    </dgm:pt>
    <dgm:pt modelId="{E036F900-97E0-4DB8-91F9-78F28EFC9956}" type="pres">
      <dgm:prSet presAssocID="{C02468D7-DAE1-48C4-B5C6-7BA4B9465D93}" presName="connTx" presStyleLbl="parChTrans1D2" presStyleIdx="4" presStyleCnt="5"/>
      <dgm:spPr/>
    </dgm:pt>
    <dgm:pt modelId="{FC602B49-AB25-46C9-9F64-F0E5EDAF1555}" type="pres">
      <dgm:prSet presAssocID="{93077456-7741-4834-ADA9-5BE8E7965872}" presName="root2" presStyleCnt="0"/>
      <dgm:spPr/>
    </dgm:pt>
    <dgm:pt modelId="{3FA18217-65AC-41D7-AEF5-DA46A1E5C56A}" type="pres">
      <dgm:prSet presAssocID="{93077456-7741-4834-ADA9-5BE8E7965872}" presName="LevelTwoTextNode" presStyleLbl="node2" presStyleIdx="4" presStyleCnt="5" custScaleX="391452" custScaleY="208569" custLinFactNeighborX="-5092" custLinFactNeighborY="-27686">
        <dgm:presLayoutVars>
          <dgm:chPref val="3"/>
        </dgm:presLayoutVars>
      </dgm:prSet>
      <dgm:spPr/>
    </dgm:pt>
    <dgm:pt modelId="{DEBDA644-9D3C-4B79-8CB9-4B8D677C2BC3}" type="pres">
      <dgm:prSet presAssocID="{93077456-7741-4834-ADA9-5BE8E7965872}" presName="level3hierChild" presStyleCnt="0"/>
      <dgm:spPr/>
    </dgm:pt>
    <dgm:pt modelId="{EFA0876A-69D3-4295-AA9A-A9B15C83C4A2}" type="pres">
      <dgm:prSet presAssocID="{0C73A1AF-493F-445C-B533-51967B55D206}" presName="conn2-1" presStyleLbl="parChTrans1D3" presStyleIdx="14" presStyleCnt="17"/>
      <dgm:spPr/>
    </dgm:pt>
    <dgm:pt modelId="{558E84E1-E6CB-4E59-8106-ADAAB71DDB0C}" type="pres">
      <dgm:prSet presAssocID="{0C73A1AF-493F-445C-B533-51967B55D206}" presName="connTx" presStyleLbl="parChTrans1D3" presStyleIdx="14" presStyleCnt="17"/>
      <dgm:spPr/>
    </dgm:pt>
    <dgm:pt modelId="{D95428C5-63D2-4397-9328-0827660FF031}" type="pres">
      <dgm:prSet presAssocID="{66A60696-25F6-4FC4-9870-67B4E847D059}" presName="root2" presStyleCnt="0"/>
      <dgm:spPr/>
    </dgm:pt>
    <dgm:pt modelId="{840B8626-F0FC-4B7D-B6F7-E66A4F6D3972}" type="pres">
      <dgm:prSet presAssocID="{66A60696-25F6-4FC4-9870-67B4E847D059}" presName="LevelTwoTextNode" presStyleLbl="node3" presStyleIdx="14" presStyleCnt="17" custScaleX="923592" custScaleY="131718" custLinFactNeighborX="46384" custLinFactNeighborY="-7445">
        <dgm:presLayoutVars>
          <dgm:chPref val="3"/>
        </dgm:presLayoutVars>
      </dgm:prSet>
      <dgm:spPr/>
    </dgm:pt>
    <dgm:pt modelId="{CB6F0917-610D-41DF-98D6-9A8A902BC273}" type="pres">
      <dgm:prSet presAssocID="{66A60696-25F6-4FC4-9870-67B4E847D059}" presName="level3hierChild" presStyleCnt="0"/>
      <dgm:spPr/>
    </dgm:pt>
    <dgm:pt modelId="{0219D5B0-4757-4D69-9718-F1EC8921E3CD}" type="pres">
      <dgm:prSet presAssocID="{02E092F0-42C8-4CCC-8452-E48D3E48D0C3}" presName="conn2-1" presStyleLbl="parChTrans1D3" presStyleIdx="15" presStyleCnt="17"/>
      <dgm:spPr/>
    </dgm:pt>
    <dgm:pt modelId="{F7CBCF88-2DA5-4642-89C9-92CDECEC5B3E}" type="pres">
      <dgm:prSet presAssocID="{02E092F0-42C8-4CCC-8452-E48D3E48D0C3}" presName="connTx" presStyleLbl="parChTrans1D3" presStyleIdx="15" presStyleCnt="17"/>
      <dgm:spPr/>
    </dgm:pt>
    <dgm:pt modelId="{8FEA4F83-582D-416A-BCC8-89EB5E0FF141}" type="pres">
      <dgm:prSet presAssocID="{EDEB14B2-05CE-4D6D-82AC-005EA73E8E2C}" presName="root2" presStyleCnt="0"/>
      <dgm:spPr/>
    </dgm:pt>
    <dgm:pt modelId="{D478C7BD-952C-4FD9-8D88-A5986F53C2DD}" type="pres">
      <dgm:prSet presAssocID="{EDEB14B2-05CE-4D6D-82AC-005EA73E8E2C}" presName="LevelTwoTextNode" presStyleLbl="node3" presStyleIdx="15" presStyleCnt="17" custScaleX="923592" custScaleY="98431" custLinFactNeighborX="46384" custLinFactNeighborY="-7445">
        <dgm:presLayoutVars>
          <dgm:chPref val="3"/>
        </dgm:presLayoutVars>
      </dgm:prSet>
      <dgm:spPr/>
    </dgm:pt>
    <dgm:pt modelId="{7AE72072-4C61-4ECE-B80D-69A0DFFC3C4E}" type="pres">
      <dgm:prSet presAssocID="{EDEB14B2-05CE-4D6D-82AC-005EA73E8E2C}" presName="level3hierChild" presStyleCnt="0"/>
      <dgm:spPr/>
    </dgm:pt>
    <dgm:pt modelId="{20203689-AFBB-4BFE-A05B-C09A95CCCD23}" type="pres">
      <dgm:prSet presAssocID="{CA5B760F-22E9-481F-9203-A9B849457C77}" presName="conn2-1" presStyleLbl="parChTrans1D3" presStyleIdx="16" presStyleCnt="17"/>
      <dgm:spPr/>
    </dgm:pt>
    <dgm:pt modelId="{F8DED9FD-9FF8-4841-92B1-575CBFD35729}" type="pres">
      <dgm:prSet presAssocID="{CA5B760F-22E9-481F-9203-A9B849457C77}" presName="connTx" presStyleLbl="parChTrans1D3" presStyleIdx="16" presStyleCnt="17"/>
      <dgm:spPr/>
    </dgm:pt>
    <dgm:pt modelId="{51D5A340-A4D9-4CD8-945B-D959C66EEFE4}" type="pres">
      <dgm:prSet presAssocID="{90D1B38D-B140-46A7-B985-D5630FC2CA4B}" presName="root2" presStyleCnt="0"/>
      <dgm:spPr/>
    </dgm:pt>
    <dgm:pt modelId="{F8843995-E7BF-4867-8EF8-DB21E34363DA}" type="pres">
      <dgm:prSet presAssocID="{90D1B38D-B140-46A7-B985-D5630FC2CA4B}" presName="LevelTwoTextNode" presStyleLbl="node3" presStyleIdx="16" presStyleCnt="17" custScaleX="923592" custScaleY="98431" custLinFactNeighborX="46384" custLinFactNeighborY="-7445">
        <dgm:presLayoutVars>
          <dgm:chPref val="3"/>
        </dgm:presLayoutVars>
      </dgm:prSet>
      <dgm:spPr/>
    </dgm:pt>
    <dgm:pt modelId="{DBFCB158-73E5-4171-A191-1106EAFFADDC}" type="pres">
      <dgm:prSet presAssocID="{90D1B38D-B140-46A7-B985-D5630FC2CA4B}" presName="level3hierChild" presStyleCnt="0"/>
      <dgm:spPr/>
    </dgm:pt>
  </dgm:ptLst>
  <dgm:cxnLst>
    <dgm:cxn modelId="{F1181E02-C42C-400F-8B39-BE456E8AE0F3}" type="presOf" srcId="{43C031F5-DBE4-41EA-9E2A-CFE7E46F9D7D}" destId="{C9FADAB5-C2AC-4B22-9BBF-981B1CD3F916}" srcOrd="0" destOrd="0" presId="urn:microsoft.com/office/officeart/2005/8/layout/hierarchy2"/>
    <dgm:cxn modelId="{BA910703-7E57-4123-AAF8-56B79D231AE1}" type="presOf" srcId="{9893182F-27EB-4FA1-8911-9FA051213BB8}" destId="{5A52A87A-21D3-41DA-9754-9F82546FDB1C}" srcOrd="0" destOrd="0" presId="urn:microsoft.com/office/officeart/2005/8/layout/hierarchy2"/>
    <dgm:cxn modelId="{9C541303-9A72-4FB2-BC94-88ABBD7CB8B0}" srcId="{84C40C96-AC77-4FF5-ADCE-873A71C88295}" destId="{5BBA40C0-FF49-4465-AD4B-E66F6EBF44DE}" srcOrd="0" destOrd="0" parTransId="{3E021F03-7562-41DC-B2BC-8594FA8CF6BC}" sibTransId="{6AF072EB-F401-401E-9772-D3EE0A9535C0}"/>
    <dgm:cxn modelId="{B7A3D105-C95C-4666-BF10-B856CC575820}" type="presOf" srcId="{E0C01324-6713-4B3A-B9F6-208767B10979}" destId="{83AACB41-FCAC-41B9-AEC8-C5E53DBE8F61}" srcOrd="0" destOrd="0" presId="urn:microsoft.com/office/officeart/2005/8/layout/hierarchy2"/>
    <dgm:cxn modelId="{7DAE450C-C003-4726-A4FF-8D63FB851932}" type="presOf" srcId="{E30209B1-53F1-46A8-9D02-2341276A26B1}" destId="{443FAA46-890F-4995-A4AF-EB7154892417}" srcOrd="0" destOrd="0" presId="urn:microsoft.com/office/officeart/2005/8/layout/hierarchy2"/>
    <dgm:cxn modelId="{3C14FD0D-86E4-4510-A445-ADE3AACCB795}" type="presOf" srcId="{93077456-7741-4834-ADA9-5BE8E7965872}" destId="{3FA18217-65AC-41D7-AEF5-DA46A1E5C56A}" srcOrd="0" destOrd="0" presId="urn:microsoft.com/office/officeart/2005/8/layout/hierarchy2"/>
    <dgm:cxn modelId="{D9D5A10F-15BE-477A-8E35-75C6713B19BD}" type="presOf" srcId="{E55C87C4-7A3C-4D5B-8A3B-77C29ACC3B4B}" destId="{0D32CC36-5CB9-41EA-A966-8D4F4083FC12}" srcOrd="1" destOrd="0" presId="urn:microsoft.com/office/officeart/2005/8/layout/hierarchy2"/>
    <dgm:cxn modelId="{E577AF12-7163-4939-A79F-D6557EF896A0}" type="presOf" srcId="{B5752D68-E193-4266-9A86-6B6537AA53AB}" destId="{C12B2E56-AB7D-40C4-A346-6D5D33C9643D}" srcOrd="1" destOrd="0" presId="urn:microsoft.com/office/officeart/2005/8/layout/hierarchy2"/>
    <dgm:cxn modelId="{A3498717-C53B-4500-8685-1B3751CB949F}" srcId="{84C40C96-AC77-4FF5-ADCE-873A71C88295}" destId="{A6A1735F-646C-4E17-A407-509F85DFFFB3}" srcOrd="2" destOrd="0" parTransId="{9ECCDC8F-509F-4A22-9A65-AE08AB0D904A}" sibTransId="{4E11BB0D-583B-4FC7-B1DC-B33956479825}"/>
    <dgm:cxn modelId="{AD990D1A-1B69-4868-BE89-CA73646B3C9C}" type="presOf" srcId="{4B34B5EB-C2AC-4417-A0D0-1CA8F273C394}" destId="{F8DD7DC7-B929-4371-9F9B-B91B5528F459}" srcOrd="0" destOrd="0" presId="urn:microsoft.com/office/officeart/2005/8/layout/hierarchy2"/>
    <dgm:cxn modelId="{DBFB941A-11AC-40AB-A611-F785A2E02406}" type="presOf" srcId="{60B97502-38F8-4E5E-BDBA-583EAC734326}" destId="{F551C31B-5CF5-403A-9FCD-4EE994276F84}" srcOrd="0" destOrd="0" presId="urn:microsoft.com/office/officeart/2005/8/layout/hierarchy2"/>
    <dgm:cxn modelId="{34035C1F-196B-4B43-A1B3-86B30B8DB1F8}" type="presOf" srcId="{9ECCDC8F-509F-4A22-9A65-AE08AB0D904A}" destId="{B6A20663-E80B-4F7B-AED7-A7B8075156ED}" srcOrd="1" destOrd="0" presId="urn:microsoft.com/office/officeart/2005/8/layout/hierarchy2"/>
    <dgm:cxn modelId="{39A28220-9211-4367-96D1-8715D563D6F8}" srcId="{60B97502-38F8-4E5E-BDBA-583EAC734326}" destId="{50ADFA01-CB7C-4D8A-954C-1747A3F6E04F}" srcOrd="1" destOrd="0" parTransId="{CC492D33-B86B-4B07-961B-492EFCDF4CA7}" sibTransId="{DD405084-13B9-4268-88F9-5C1A93291860}"/>
    <dgm:cxn modelId="{9E9B1321-87D6-42EA-8D1F-5FC53E4A77E4}" type="presOf" srcId="{D99DD8BC-9513-4414-844A-03200D823EFE}" destId="{C8EC2B70-4526-46BA-94F3-7DA5DEF79356}" srcOrd="0" destOrd="0" presId="urn:microsoft.com/office/officeart/2005/8/layout/hierarchy2"/>
    <dgm:cxn modelId="{FB51AF22-2411-4FE3-9AA4-13CC165D5E2C}" type="presOf" srcId="{3E021F03-7562-41DC-B2BC-8594FA8CF6BC}" destId="{F979A0A5-B29A-47FC-AF6E-3D8C38CD9B54}" srcOrd="0" destOrd="0" presId="urn:microsoft.com/office/officeart/2005/8/layout/hierarchy2"/>
    <dgm:cxn modelId="{3B049D29-4029-476E-AD59-CDE1546B9025}" type="presOf" srcId="{AAA62EF6-6CFF-41D3-9DDC-5793FB6D925C}" destId="{B64B1DE8-5AD2-4605-AF0E-B76A9A82F5E8}" srcOrd="0" destOrd="0" presId="urn:microsoft.com/office/officeart/2005/8/layout/hierarchy2"/>
    <dgm:cxn modelId="{132EBF2C-E174-4ACB-9B75-DFDA8D9C5609}" srcId="{245A6F9F-34D1-44B2-B3B3-FD0CFCDFC03C}" destId="{93077456-7741-4834-ADA9-5BE8E7965872}" srcOrd="4" destOrd="0" parTransId="{C02468D7-DAE1-48C4-B5C6-7BA4B9465D93}" sibTransId="{18BC9E35-A4AF-4A8A-8FEE-665B8888F8AA}"/>
    <dgm:cxn modelId="{F1421B2D-F814-4249-9873-B4C2E0917213}" srcId="{C3FAD771-3DF9-49BC-BD5F-7A103B87E74A}" destId="{AF777FE9-0ACD-4BD6-ABD4-B0CD40E1438C}" srcOrd="2" destOrd="0" parTransId="{B5752D68-E193-4266-9A86-6B6537AA53AB}" sibTransId="{C4F3B107-C687-46D1-87CD-17EB2497C96C}"/>
    <dgm:cxn modelId="{BCBE8534-AB65-41B9-A322-790E30283854}" type="presOf" srcId="{E9B6064F-05E8-4B52-979F-3021B8E99648}" destId="{DBE751D6-1015-4EA6-9E2A-F2F5DFB11AF0}" srcOrd="0" destOrd="0" presId="urn:microsoft.com/office/officeart/2005/8/layout/hierarchy2"/>
    <dgm:cxn modelId="{2013DE36-E43A-4A62-ACFB-2C541CA9EE96}" srcId="{10F9E473-A30E-44B2-BF21-438530398F13}" destId="{A1001CCE-E31A-4C5B-8FA3-D50B48564643}" srcOrd="1" destOrd="0" parTransId="{E0EB6180-E9F2-4A7E-91EB-09EAA326ADFC}" sibTransId="{3C2E87F4-A2F4-4EFE-848A-FE26B55123BF}"/>
    <dgm:cxn modelId="{AA5BF937-1DA6-4DF7-9BAF-F2885090184D}" type="presOf" srcId="{66A60696-25F6-4FC4-9870-67B4E847D059}" destId="{840B8626-F0FC-4B7D-B6F7-E66A4F6D3972}" srcOrd="0" destOrd="0" presId="urn:microsoft.com/office/officeart/2005/8/layout/hierarchy2"/>
    <dgm:cxn modelId="{94771638-F900-4921-BEB5-B601E1A84D36}" type="presOf" srcId="{8E59EF52-25DF-4093-9BC5-FD6011CD68CF}" destId="{8025AD5C-0AF9-4308-B4E4-7456619B221C}" srcOrd="0" destOrd="0" presId="urn:microsoft.com/office/officeart/2005/8/layout/hierarchy2"/>
    <dgm:cxn modelId="{E7F7233C-053F-4FB5-A334-1B134C418FCC}" type="presOf" srcId="{1694139F-0683-42BC-B4BA-F5131770DD08}" destId="{EB228C0D-F73B-4AAC-8624-068E62960B80}" srcOrd="0" destOrd="0" presId="urn:microsoft.com/office/officeart/2005/8/layout/hierarchy2"/>
    <dgm:cxn modelId="{6A5C333E-FEB3-4AF6-9EEA-1647600597DA}" type="presOf" srcId="{C02468D7-DAE1-48C4-B5C6-7BA4B9465D93}" destId="{7A0422FF-9088-4C1F-A0D5-2B6AC0313F39}" srcOrd="0" destOrd="0" presId="urn:microsoft.com/office/officeart/2005/8/layout/hierarchy2"/>
    <dgm:cxn modelId="{6AFEF93E-85EA-4478-8B70-1F1539D5199D}" type="presOf" srcId="{BF9ADBF6-D004-4B33-982D-86B56D423825}" destId="{3AB6B381-03FB-4001-B145-111983414F30}" srcOrd="1" destOrd="0" presId="urn:microsoft.com/office/officeart/2005/8/layout/hierarchy2"/>
    <dgm:cxn modelId="{0A570B5C-6A31-48CB-8A11-F08B2B482E49}" type="presOf" srcId="{5BBA40C0-FF49-4465-AD4B-E66F6EBF44DE}" destId="{268EE473-1127-4FEE-8D47-47B57EFEB036}" srcOrd="0" destOrd="0" presId="urn:microsoft.com/office/officeart/2005/8/layout/hierarchy2"/>
    <dgm:cxn modelId="{26C6835F-D524-413E-8748-7F281722B0D6}" type="presOf" srcId="{BF9ADBF6-D004-4B33-982D-86B56D423825}" destId="{044ADCA1-55EC-4AC9-9A04-68CE9B599751}" srcOrd="0" destOrd="0" presId="urn:microsoft.com/office/officeart/2005/8/layout/hierarchy2"/>
    <dgm:cxn modelId="{995CB663-D218-455B-A33F-31A77D68D466}" type="presOf" srcId="{10F9E473-A30E-44B2-BF21-438530398F13}" destId="{7DFDB1F4-2B6F-487D-B77C-A2B9867A8F8D}" srcOrd="0" destOrd="0" presId="urn:microsoft.com/office/officeart/2005/8/layout/hierarchy2"/>
    <dgm:cxn modelId="{8D812F64-50EB-4401-947A-F39C7BA2A369}" type="presOf" srcId="{E0C01324-6713-4B3A-B9F6-208767B10979}" destId="{9B42855D-470D-49C3-8068-4A2DAC4D20B6}" srcOrd="1" destOrd="0" presId="urn:microsoft.com/office/officeart/2005/8/layout/hierarchy2"/>
    <dgm:cxn modelId="{4D9A6E47-F642-41A4-8AB2-B3F0B67E9C58}" type="presOf" srcId="{84C40C96-AC77-4FF5-ADCE-873A71C88295}" destId="{5593516D-43BF-4B92-9002-B36ABE756401}" srcOrd="0" destOrd="0" presId="urn:microsoft.com/office/officeart/2005/8/layout/hierarchy2"/>
    <dgm:cxn modelId="{25CA7E47-E690-4300-B484-82AF941C3241}" srcId="{60B97502-38F8-4E5E-BDBA-583EAC734326}" destId="{C71A07F0-AA6F-489B-9054-57F6CBDDEABA}" srcOrd="2" destOrd="0" parTransId="{E0C01324-6713-4B3A-B9F6-208767B10979}" sibTransId="{DF206C27-5B1E-4271-9E96-5C8A0E3DCD2B}"/>
    <dgm:cxn modelId="{DEC1DF48-B3BB-4F62-9360-F1A3659E7A74}" srcId="{84C40C96-AC77-4FF5-ADCE-873A71C88295}" destId="{8E59EF52-25DF-4093-9BC5-FD6011CD68CF}" srcOrd="1" destOrd="0" parTransId="{BF9ADBF6-D004-4B33-982D-86B56D423825}" sibTransId="{78206383-256B-4178-B649-5F6FD853CFE0}"/>
    <dgm:cxn modelId="{EAC5AC4B-C24F-42C8-8D18-22D8890D9587}" type="presOf" srcId="{66A24709-A12A-4756-99DB-C0386AE622C9}" destId="{1DF08639-FE0A-45AF-A3B8-E35500EFB2B2}" srcOrd="0" destOrd="0" presId="urn:microsoft.com/office/officeart/2005/8/layout/hierarchy2"/>
    <dgm:cxn modelId="{59DA126D-8716-4A71-A33A-F66242FC3B7B}" srcId="{245A6F9F-34D1-44B2-B3B3-FD0CFCDFC03C}" destId="{10F9E473-A30E-44B2-BF21-438530398F13}" srcOrd="2" destOrd="0" parTransId="{E9B6064F-05E8-4B52-979F-3021B8E99648}" sibTransId="{8688EFF4-2A2E-4DDB-BEB8-B72142E42E20}"/>
    <dgm:cxn modelId="{C6CD726E-1373-41BD-951B-5FB00D56F9AC}" type="presOf" srcId="{1A43B753-06BC-4F13-89AE-D78E7DA97088}" destId="{56B7BB10-0252-4072-A1D2-6EF4ADDEAC99}" srcOrd="0" destOrd="0" presId="urn:microsoft.com/office/officeart/2005/8/layout/hierarchy2"/>
    <dgm:cxn modelId="{CB8ABD4E-0BF9-4EEF-879E-4EA41EE6F0C6}" type="presOf" srcId="{245A6F9F-34D1-44B2-B3B3-FD0CFCDFC03C}" destId="{5ED3B22D-392A-4CE8-8534-3B1214AFEADF}" srcOrd="0" destOrd="0" presId="urn:microsoft.com/office/officeart/2005/8/layout/hierarchy2"/>
    <dgm:cxn modelId="{C6254E70-76D5-4469-9C51-59E40581E5FB}" srcId="{84C40C96-AC77-4FF5-ADCE-873A71C88295}" destId="{E30209B1-53F1-46A8-9D02-2341276A26B1}" srcOrd="3" destOrd="0" parTransId="{43C031F5-DBE4-41EA-9E2A-CFE7E46F9D7D}" sibTransId="{0B87B8C8-3F15-463B-BE46-22221976EE00}"/>
    <dgm:cxn modelId="{DA847752-F668-4623-922A-2DE4ADEC39EC}" type="presOf" srcId="{E0EB6180-E9F2-4A7E-91EB-09EAA326ADFC}" destId="{5288FA9F-9100-4526-A006-98819A344502}" srcOrd="1" destOrd="0" presId="urn:microsoft.com/office/officeart/2005/8/layout/hierarchy2"/>
    <dgm:cxn modelId="{322A2478-3408-4869-BBCE-532C84AD6510}" type="presOf" srcId="{0C73A1AF-493F-445C-B533-51967B55D206}" destId="{EFA0876A-69D3-4295-AA9A-A9B15C83C4A2}" srcOrd="0" destOrd="0" presId="urn:microsoft.com/office/officeart/2005/8/layout/hierarchy2"/>
    <dgm:cxn modelId="{BE8B137E-0059-4399-A5D5-1E71266EA7CE}" type="presOf" srcId="{02E092F0-42C8-4CCC-8452-E48D3E48D0C3}" destId="{0219D5B0-4757-4D69-9718-F1EC8921E3CD}" srcOrd="0" destOrd="0" presId="urn:microsoft.com/office/officeart/2005/8/layout/hierarchy2"/>
    <dgm:cxn modelId="{4660FF7E-EE12-4A80-B742-4E2DF3CF7BE1}" type="presOf" srcId="{C71A07F0-AA6F-489B-9054-57F6CBDDEABA}" destId="{E7BF6BCB-B3D9-427F-9F56-DDC5868D7B00}" srcOrd="0" destOrd="0" presId="urn:microsoft.com/office/officeart/2005/8/layout/hierarchy2"/>
    <dgm:cxn modelId="{7BD72B80-64BE-4259-8FA8-6510C6D9F21C}" srcId="{93077456-7741-4834-ADA9-5BE8E7965872}" destId="{EDEB14B2-05CE-4D6D-82AC-005EA73E8E2C}" srcOrd="1" destOrd="0" parTransId="{02E092F0-42C8-4CCC-8452-E48D3E48D0C3}" sibTransId="{DEB236D9-92E0-4813-AD91-4437B0963311}"/>
    <dgm:cxn modelId="{2BF65781-F0C0-4585-BB54-F9880B75B9C4}" srcId="{C3FAD771-3DF9-49BC-BD5F-7A103B87E74A}" destId="{9893182F-27EB-4FA1-8911-9FA051213BB8}" srcOrd="0" destOrd="0" parTransId="{D99DD8BC-9513-4414-844A-03200D823EFE}" sibTransId="{B5949F88-3B70-4474-8402-3D16CC92D1CD}"/>
    <dgm:cxn modelId="{D7F80F85-63EC-4BB9-BDAA-0BDAA7C17DA9}" type="presOf" srcId="{AF777FE9-0ACD-4BD6-ABD4-B0CD40E1438C}" destId="{E49C4864-F046-414A-B53B-05D923AE8C52}" srcOrd="0" destOrd="0" presId="urn:microsoft.com/office/officeart/2005/8/layout/hierarchy2"/>
    <dgm:cxn modelId="{79795E86-6DCB-4434-99D3-2A8A91CEEF5B}" type="presOf" srcId="{C02468D7-DAE1-48C4-B5C6-7BA4B9465D93}" destId="{E036F900-97E0-4DB8-91F9-78F28EFC9956}" srcOrd="1" destOrd="0" presId="urn:microsoft.com/office/officeart/2005/8/layout/hierarchy2"/>
    <dgm:cxn modelId="{F3CD938A-537A-4717-A7DB-53FE80B8B0F9}" srcId="{60B97502-38F8-4E5E-BDBA-583EAC734326}" destId="{ED624E19-C72E-43FD-8C82-E0EE3798F835}" srcOrd="0" destOrd="0" parTransId="{0E9213F0-C0A9-4315-BF6A-9F68FBFEFCB3}" sibTransId="{7AD07631-072F-4A65-9CBE-DFEF32A0593C}"/>
    <dgm:cxn modelId="{0D1DE08B-489E-462C-9262-DDC72E14345C}" type="presOf" srcId="{EDEB14B2-05CE-4D6D-82AC-005EA73E8E2C}" destId="{D478C7BD-952C-4FD9-8D88-A5986F53C2DD}" srcOrd="0" destOrd="0" presId="urn:microsoft.com/office/officeart/2005/8/layout/hierarchy2"/>
    <dgm:cxn modelId="{1B67968E-FD0A-448B-BBD4-D62288AAB4A1}" srcId="{60B97502-38F8-4E5E-BDBA-583EAC734326}" destId="{15E3B56E-829D-4312-9870-79126DD53F68}" srcOrd="3" destOrd="0" parTransId="{1694139F-0683-42BC-B4BA-F5131770DD08}" sibTransId="{3EE4AA47-66CD-41FE-A7B7-30EC2592202B}"/>
    <dgm:cxn modelId="{0008588F-1938-4953-A15B-A69EECE756FB}" type="presOf" srcId="{D99DD8BC-9513-4414-844A-03200D823EFE}" destId="{E3641EB4-647B-4970-A882-375A7367D433}" srcOrd="1" destOrd="0" presId="urn:microsoft.com/office/officeart/2005/8/layout/hierarchy2"/>
    <dgm:cxn modelId="{99185392-3F35-4D99-8581-0D58DF3DB1D7}" type="presOf" srcId="{29DC18DE-2CA7-4CDB-9931-94FC620071CB}" destId="{A2CB7C05-387F-4DBE-BD73-680403AE9C55}" srcOrd="1" destOrd="0" presId="urn:microsoft.com/office/officeart/2005/8/layout/hierarchy2"/>
    <dgm:cxn modelId="{3BFCF994-A545-4D9C-BB40-CF606099F7BC}" type="presOf" srcId="{ED624E19-C72E-43FD-8C82-E0EE3798F835}" destId="{7D25B616-1FB8-4CF0-8EBA-02A5DE504A9A}" srcOrd="0" destOrd="0" presId="urn:microsoft.com/office/officeart/2005/8/layout/hierarchy2"/>
    <dgm:cxn modelId="{BA3F2097-B64F-48A9-8FBD-09A3D3B37A5D}" type="presOf" srcId="{B5752D68-E193-4266-9A86-6B6537AA53AB}" destId="{8F81558A-4F92-43A7-A0AB-F97F977BAF99}" srcOrd="0" destOrd="0" presId="urn:microsoft.com/office/officeart/2005/8/layout/hierarchy2"/>
    <dgm:cxn modelId="{DEF57899-30AF-4105-A6AC-43D65A4709E5}" srcId="{C3FAD771-3DF9-49BC-BD5F-7A103B87E74A}" destId="{1A43B753-06BC-4F13-89AE-D78E7DA97088}" srcOrd="1" destOrd="0" parTransId="{C4CAC534-9DF2-48C0-9265-CFDF14DF223A}" sibTransId="{76EE0795-052C-4B3E-A0FA-DB3EF8837DC4}"/>
    <dgm:cxn modelId="{41F37F99-D3CD-4828-B4C6-92163E162760}" type="presOf" srcId="{6C0F7991-875C-4AC0-B811-E94FC6F56BF2}" destId="{C3A7CF33-D66E-4855-A252-53CDBE10B2E1}" srcOrd="1" destOrd="0" presId="urn:microsoft.com/office/officeart/2005/8/layout/hierarchy2"/>
    <dgm:cxn modelId="{8773059E-259A-4367-A147-ACF83CBA9B04}" type="presOf" srcId="{CC492D33-B86B-4B07-961B-492EFCDF4CA7}" destId="{28D12D55-9EDC-471B-8911-1139C68EE9A5}" srcOrd="1" destOrd="0" presId="urn:microsoft.com/office/officeart/2005/8/layout/hierarchy2"/>
    <dgm:cxn modelId="{9E6A43A1-6A70-4085-957B-D696D1807540}" type="presOf" srcId="{A6A1735F-646C-4E17-A407-509F85DFFFB3}" destId="{DBEDE535-87B7-4265-B8A6-2754410E9BA8}" srcOrd="0" destOrd="0" presId="urn:microsoft.com/office/officeart/2005/8/layout/hierarchy2"/>
    <dgm:cxn modelId="{EAB788A3-EC92-4C0F-86B5-52313BA251FF}" type="presOf" srcId="{A1001CCE-E31A-4C5B-8FA3-D50B48564643}" destId="{63ADF17C-0BB4-4CAF-81A4-F289FEB3C161}" srcOrd="0" destOrd="0" presId="urn:microsoft.com/office/officeart/2005/8/layout/hierarchy2"/>
    <dgm:cxn modelId="{F092C1A3-3DC9-4E1C-A82D-343AFF3F8F3A}" type="presOf" srcId="{C3FAD771-3DF9-49BC-BD5F-7A103B87E74A}" destId="{A88DB80D-5669-4287-94DC-44AFB7F82BB4}" srcOrd="0" destOrd="0" presId="urn:microsoft.com/office/officeart/2005/8/layout/hierarchy2"/>
    <dgm:cxn modelId="{22E486A5-A121-4ED0-9E47-88F560893335}" type="presOf" srcId="{CA5B760F-22E9-481F-9203-A9B849457C77}" destId="{F8DED9FD-9FF8-4841-92B1-575CBFD35729}" srcOrd="1" destOrd="0" presId="urn:microsoft.com/office/officeart/2005/8/layout/hierarchy2"/>
    <dgm:cxn modelId="{07B9B4A6-C122-4B7D-B054-2AE59EF70082}" srcId="{245A6F9F-34D1-44B2-B3B3-FD0CFCDFC03C}" destId="{84C40C96-AC77-4FF5-ADCE-873A71C88295}" srcOrd="1" destOrd="0" parTransId="{6C0F7991-875C-4AC0-B811-E94FC6F56BF2}" sibTransId="{2B053F5B-FEDA-45FF-AE7B-25DBFFFD33A2}"/>
    <dgm:cxn modelId="{E523F6A9-A41B-4353-8CA5-ED508BF3B684}" type="presOf" srcId="{03B0CF33-E652-4536-BAFF-6C2A97CC34D3}" destId="{65FCB50C-E47F-4D1A-9DB9-0BF5767E5307}" srcOrd="0" destOrd="0" presId="urn:microsoft.com/office/officeart/2005/8/layout/hierarchy2"/>
    <dgm:cxn modelId="{C89D2FAA-E41D-4202-888D-5F806F4C7BB8}" type="presOf" srcId="{0C73A1AF-493F-445C-B533-51967B55D206}" destId="{558E84E1-E6CB-4E59-8106-ADAAB71DDB0C}" srcOrd="1" destOrd="0" presId="urn:microsoft.com/office/officeart/2005/8/layout/hierarchy2"/>
    <dgm:cxn modelId="{5A625DAB-8828-4C25-BA26-F0B352544491}" type="presOf" srcId="{90D1B38D-B140-46A7-B985-D5630FC2CA4B}" destId="{F8843995-E7BF-4867-8EF8-DB21E34363DA}" srcOrd="0" destOrd="0" presId="urn:microsoft.com/office/officeart/2005/8/layout/hierarchy2"/>
    <dgm:cxn modelId="{F8355CAC-850F-4C8F-8AC8-7C521A22D9DF}" type="presOf" srcId="{C4CAC534-9DF2-48C0-9265-CFDF14DF223A}" destId="{A45541CC-5544-4F09-9222-B51B103F0366}" srcOrd="1" destOrd="0" presId="urn:microsoft.com/office/officeart/2005/8/layout/hierarchy2"/>
    <dgm:cxn modelId="{99CEE6AF-B8F5-4A1F-997B-4D395E5490CD}" type="presOf" srcId="{29DC18DE-2CA7-4CDB-9931-94FC620071CB}" destId="{BE151727-FFF8-4CCE-B6E5-2177915D78BD}" srcOrd="0" destOrd="0" presId="urn:microsoft.com/office/officeart/2005/8/layout/hierarchy2"/>
    <dgm:cxn modelId="{7C2EF6B2-F451-4890-8D93-FFAE7E9D219F}" type="presOf" srcId="{43C031F5-DBE4-41EA-9E2A-CFE7E46F9D7D}" destId="{676231D3-B20E-473A-A144-62641841740F}" srcOrd="1" destOrd="0" presId="urn:microsoft.com/office/officeart/2005/8/layout/hierarchy2"/>
    <dgm:cxn modelId="{53F9FBB2-5FE6-402C-B9D1-E581BD30CAA0}" type="presOf" srcId="{66A24709-A12A-4756-99DB-C0386AE622C9}" destId="{03F34EFC-674F-47BB-B1B2-D5681F77A5BC}" srcOrd="1" destOrd="0" presId="urn:microsoft.com/office/officeart/2005/8/layout/hierarchy2"/>
    <dgm:cxn modelId="{A3F5BDB5-A47D-4E30-9B4C-E6F447CD16E4}" type="presOf" srcId="{0E9213F0-C0A9-4315-BF6A-9F68FBFEFCB3}" destId="{D014FBB3-7405-43A9-A138-108B27FC99F6}" srcOrd="0" destOrd="0" presId="urn:microsoft.com/office/officeart/2005/8/layout/hierarchy2"/>
    <dgm:cxn modelId="{D6FB92BD-8F3D-4D2F-9964-9069660A5A08}" type="presOf" srcId="{C4CAC534-9DF2-48C0-9265-CFDF14DF223A}" destId="{FD499ED6-2E1B-4223-8771-F81F8770796C}" srcOrd="0" destOrd="0" presId="urn:microsoft.com/office/officeart/2005/8/layout/hierarchy2"/>
    <dgm:cxn modelId="{7D5BC0BE-17B1-4E18-B0F8-4390CE8EB46D}" type="presOf" srcId="{E55C87C4-7A3C-4D5B-8A3B-77C29ACC3B4B}" destId="{57321F9A-DA3C-47C2-8639-A86C91F78255}" srcOrd="0" destOrd="0" presId="urn:microsoft.com/office/officeart/2005/8/layout/hierarchy2"/>
    <dgm:cxn modelId="{222BD3C0-647B-4C8B-A132-CFAE53E1FDE0}" srcId="{10F9E473-A30E-44B2-BF21-438530398F13}" destId="{03B0CF33-E652-4536-BAFF-6C2A97CC34D3}" srcOrd="0" destOrd="0" parTransId="{AAA62EF6-6CFF-41D3-9DDC-5793FB6D925C}" sibTransId="{666292D3-AFF6-44A3-85A4-C88BDF1DFDCB}"/>
    <dgm:cxn modelId="{0F7563C1-6CE8-4340-8BEA-0478BC835232}" type="presOf" srcId="{15E3B56E-829D-4312-9870-79126DD53F68}" destId="{C90A987E-3976-409A-8229-62EF82F11E32}" srcOrd="0" destOrd="0" presId="urn:microsoft.com/office/officeart/2005/8/layout/hierarchy2"/>
    <dgm:cxn modelId="{F06A1EC2-5CAF-4D5D-943E-391D17110479}" type="presOf" srcId="{1694139F-0683-42BC-B4BA-F5131770DD08}" destId="{92C1AEFD-B736-4B11-B4B5-9EF80F2A12AF}" srcOrd="1" destOrd="0" presId="urn:microsoft.com/office/officeart/2005/8/layout/hierarchy2"/>
    <dgm:cxn modelId="{45B9BFC7-A002-4C6B-8743-DC26303EA30D}" type="presOf" srcId="{6254E8EE-F47B-485A-A332-A7CA0F2D3DE9}" destId="{2435B084-C671-42AC-B872-5A208F31C4D5}" srcOrd="0" destOrd="0" presId="urn:microsoft.com/office/officeart/2005/8/layout/hierarchy2"/>
    <dgm:cxn modelId="{F6F0B9CA-8419-4F44-BBBB-0FF834528757}" type="presOf" srcId="{02E092F0-42C8-4CCC-8452-E48D3E48D0C3}" destId="{F7CBCF88-2DA5-4642-89C9-92CDECEC5B3E}" srcOrd="1" destOrd="0" presId="urn:microsoft.com/office/officeart/2005/8/layout/hierarchy2"/>
    <dgm:cxn modelId="{7A06B8CB-C43F-4A96-A293-E88E2F7FD321}" type="presOf" srcId="{E0EB6180-E9F2-4A7E-91EB-09EAA326ADFC}" destId="{61C82A82-3624-408F-A10E-5CA834260F20}" srcOrd="0" destOrd="0" presId="urn:microsoft.com/office/officeart/2005/8/layout/hierarchy2"/>
    <dgm:cxn modelId="{7DCBB5CF-B64A-488B-9BFD-2F65F7595AE6}" type="presOf" srcId="{AAA62EF6-6CFF-41D3-9DDC-5793FB6D925C}" destId="{29BAE519-1817-41ED-BF1A-8DD805DB5F6E}" srcOrd="1" destOrd="0" presId="urn:microsoft.com/office/officeart/2005/8/layout/hierarchy2"/>
    <dgm:cxn modelId="{A7CA61D0-02DA-42B0-8D84-3F870CA243A1}" srcId="{93077456-7741-4834-ADA9-5BE8E7965872}" destId="{90D1B38D-B140-46A7-B985-D5630FC2CA4B}" srcOrd="2" destOrd="0" parTransId="{CA5B760F-22E9-481F-9203-A9B849457C77}" sibTransId="{76A33AFA-C9D1-45A5-812A-CC7DEC3A9D3E}"/>
    <dgm:cxn modelId="{E8E04CD0-9DD1-4A01-AEE2-A06E23BD9942}" srcId="{245A6F9F-34D1-44B2-B3B3-FD0CFCDFC03C}" destId="{60B97502-38F8-4E5E-BDBA-583EAC734326}" srcOrd="0" destOrd="0" parTransId="{66A24709-A12A-4756-99DB-C0386AE622C9}" sibTransId="{A7C89DA6-19AC-4567-91F8-F43EF47A2C62}"/>
    <dgm:cxn modelId="{5867E8D6-0386-44E9-960D-87735F96F019}" type="presOf" srcId="{50ADFA01-CB7C-4D8A-954C-1747A3F6E04F}" destId="{9F5F1810-D402-4372-9C3D-7E4C11D8D918}" srcOrd="0" destOrd="0" presId="urn:microsoft.com/office/officeart/2005/8/layout/hierarchy2"/>
    <dgm:cxn modelId="{4D8072D9-D42B-40A6-AFE6-72CC97A30438}" srcId="{93077456-7741-4834-ADA9-5BE8E7965872}" destId="{66A60696-25F6-4FC4-9870-67B4E847D059}" srcOrd="0" destOrd="0" parTransId="{0C73A1AF-493F-445C-B533-51967B55D206}" sibTransId="{315606BE-EE0C-4DAC-A228-69B1BE959BA7}"/>
    <dgm:cxn modelId="{A5BF57D9-9E8A-4A4A-9584-99B3F886BF6A}" srcId="{4B34B5EB-C2AC-4417-A0D0-1CA8F273C394}" destId="{245A6F9F-34D1-44B2-B3B3-FD0CFCDFC03C}" srcOrd="0" destOrd="0" parTransId="{2062E69E-A4A1-4824-A2B4-372D047E8979}" sibTransId="{B47BE79C-E5AF-4D0B-A0DE-923006FE793B}"/>
    <dgm:cxn modelId="{4485B2D9-4798-4F5C-8AB7-7BD3A8DBFC35}" type="presOf" srcId="{9ECCDC8F-509F-4A22-9A65-AE08AB0D904A}" destId="{31B7D745-1602-4C2A-97C0-1647EC546313}" srcOrd="0" destOrd="0" presId="urn:microsoft.com/office/officeart/2005/8/layout/hierarchy2"/>
    <dgm:cxn modelId="{BAC981DF-37EB-4991-8AA1-D0DF36D93CB1}" srcId="{245A6F9F-34D1-44B2-B3B3-FD0CFCDFC03C}" destId="{C3FAD771-3DF9-49BC-BD5F-7A103B87E74A}" srcOrd="3" destOrd="0" parTransId="{E55C87C4-7A3C-4D5B-8A3B-77C29ACC3B4B}" sibTransId="{B2134309-4EA1-4005-AEF7-1E81F80B177A}"/>
    <dgm:cxn modelId="{8527C8E3-BE6C-4B83-977F-38E2498B7435}" srcId="{10F9E473-A30E-44B2-BF21-438530398F13}" destId="{6254E8EE-F47B-485A-A332-A7CA0F2D3DE9}" srcOrd="2" destOrd="0" parTransId="{29DC18DE-2CA7-4CDB-9931-94FC620071CB}" sibTransId="{671D33F1-5E92-47A9-8BE9-461076DF2DC4}"/>
    <dgm:cxn modelId="{2B3A1EE8-3AB9-41C8-B5CD-694D32465514}" type="presOf" srcId="{CA5B760F-22E9-481F-9203-A9B849457C77}" destId="{20203689-AFBB-4BFE-A05B-C09A95CCCD23}" srcOrd="0" destOrd="0" presId="urn:microsoft.com/office/officeart/2005/8/layout/hierarchy2"/>
    <dgm:cxn modelId="{B9B4EFF0-C6F7-4D9D-8F8E-4CE69DB9A9A7}" type="presOf" srcId="{6C0F7991-875C-4AC0-B811-E94FC6F56BF2}" destId="{1A115EA9-C1E7-40D1-AD31-E432806CBCD8}" srcOrd="0" destOrd="0" presId="urn:microsoft.com/office/officeart/2005/8/layout/hierarchy2"/>
    <dgm:cxn modelId="{AE984CF4-7728-48E6-82BA-FD3EB5ED10E6}" type="presOf" srcId="{3E021F03-7562-41DC-B2BC-8594FA8CF6BC}" destId="{4FABB47E-DDDF-4A34-87F3-B1A2956349FD}" srcOrd="1" destOrd="0" presId="urn:microsoft.com/office/officeart/2005/8/layout/hierarchy2"/>
    <dgm:cxn modelId="{65BE0FFC-6C24-45DF-AB9B-0C918CA37A5D}" type="presOf" srcId="{0E9213F0-C0A9-4315-BF6A-9F68FBFEFCB3}" destId="{3E55EDD9-8C15-4FB9-996C-2017D3D46186}" srcOrd="1" destOrd="0" presId="urn:microsoft.com/office/officeart/2005/8/layout/hierarchy2"/>
    <dgm:cxn modelId="{055D2FFE-53BD-471D-B9A4-79BF798BE50C}" type="presOf" srcId="{E9B6064F-05E8-4B52-979F-3021B8E99648}" destId="{05C5AFF5-3FA2-4661-8D28-D4128FD2AE1D}" srcOrd="1" destOrd="0" presId="urn:microsoft.com/office/officeart/2005/8/layout/hierarchy2"/>
    <dgm:cxn modelId="{C1B75DFF-AAEC-47C6-AC5D-8521554F682D}" type="presOf" srcId="{CC492D33-B86B-4B07-961B-492EFCDF4CA7}" destId="{CDAAFFDE-D945-4E43-988E-21C2A87FA7A0}" srcOrd="0" destOrd="0" presId="urn:microsoft.com/office/officeart/2005/8/layout/hierarchy2"/>
    <dgm:cxn modelId="{9EBB4241-AD25-45AE-B7F5-5096882DD1C7}" type="presParOf" srcId="{F8DD7DC7-B929-4371-9F9B-B91B5528F459}" destId="{EE32CBCE-7B55-49F8-953E-975E48A33D36}" srcOrd="0" destOrd="0" presId="urn:microsoft.com/office/officeart/2005/8/layout/hierarchy2"/>
    <dgm:cxn modelId="{1328EFC3-7710-406F-AC26-90B67E16352B}" type="presParOf" srcId="{EE32CBCE-7B55-49F8-953E-975E48A33D36}" destId="{5ED3B22D-392A-4CE8-8534-3B1214AFEADF}" srcOrd="0" destOrd="0" presId="urn:microsoft.com/office/officeart/2005/8/layout/hierarchy2"/>
    <dgm:cxn modelId="{FEA79DD3-AEAC-4E18-BE41-43E254F42656}" type="presParOf" srcId="{EE32CBCE-7B55-49F8-953E-975E48A33D36}" destId="{E511C906-193D-4BF1-B472-85C683FCA651}" srcOrd="1" destOrd="0" presId="urn:microsoft.com/office/officeart/2005/8/layout/hierarchy2"/>
    <dgm:cxn modelId="{57C62303-DD82-4148-9820-ECA28AD961B3}" type="presParOf" srcId="{E511C906-193D-4BF1-B472-85C683FCA651}" destId="{1DF08639-FE0A-45AF-A3B8-E35500EFB2B2}" srcOrd="0" destOrd="0" presId="urn:microsoft.com/office/officeart/2005/8/layout/hierarchy2"/>
    <dgm:cxn modelId="{027D82B3-98FE-44B8-82E4-465A68E67DD5}" type="presParOf" srcId="{1DF08639-FE0A-45AF-A3B8-E35500EFB2B2}" destId="{03F34EFC-674F-47BB-B1B2-D5681F77A5BC}" srcOrd="0" destOrd="0" presId="urn:microsoft.com/office/officeart/2005/8/layout/hierarchy2"/>
    <dgm:cxn modelId="{0D62A592-50FB-4428-81CC-B4DC9D573455}" type="presParOf" srcId="{E511C906-193D-4BF1-B472-85C683FCA651}" destId="{4A261A56-95A4-4E9F-83AC-1B2EB0444496}" srcOrd="1" destOrd="0" presId="urn:microsoft.com/office/officeart/2005/8/layout/hierarchy2"/>
    <dgm:cxn modelId="{844A1A6B-FDA6-4177-A3E9-FAD89FF2B378}" type="presParOf" srcId="{4A261A56-95A4-4E9F-83AC-1B2EB0444496}" destId="{F551C31B-5CF5-403A-9FCD-4EE994276F84}" srcOrd="0" destOrd="0" presId="urn:microsoft.com/office/officeart/2005/8/layout/hierarchy2"/>
    <dgm:cxn modelId="{8C629A2C-061E-4543-B357-D63519B1A446}" type="presParOf" srcId="{4A261A56-95A4-4E9F-83AC-1B2EB0444496}" destId="{FB9FE702-40A2-462C-AC5E-A22AB0C90C09}" srcOrd="1" destOrd="0" presId="urn:microsoft.com/office/officeart/2005/8/layout/hierarchy2"/>
    <dgm:cxn modelId="{9A081D45-5630-4B2E-ACC7-8EEC1C167F32}" type="presParOf" srcId="{FB9FE702-40A2-462C-AC5E-A22AB0C90C09}" destId="{D014FBB3-7405-43A9-A138-108B27FC99F6}" srcOrd="0" destOrd="0" presId="urn:microsoft.com/office/officeart/2005/8/layout/hierarchy2"/>
    <dgm:cxn modelId="{011639DA-03BF-4E60-AF79-AAA3F35D8FAD}" type="presParOf" srcId="{D014FBB3-7405-43A9-A138-108B27FC99F6}" destId="{3E55EDD9-8C15-4FB9-996C-2017D3D46186}" srcOrd="0" destOrd="0" presId="urn:microsoft.com/office/officeart/2005/8/layout/hierarchy2"/>
    <dgm:cxn modelId="{D051D4FF-BF0F-45CB-B938-8387C704AE8E}" type="presParOf" srcId="{FB9FE702-40A2-462C-AC5E-A22AB0C90C09}" destId="{4FE166DE-6C8C-4072-A224-4E57260D618B}" srcOrd="1" destOrd="0" presId="urn:microsoft.com/office/officeart/2005/8/layout/hierarchy2"/>
    <dgm:cxn modelId="{4797DA60-B282-443C-8C03-43607A6C44BA}" type="presParOf" srcId="{4FE166DE-6C8C-4072-A224-4E57260D618B}" destId="{7D25B616-1FB8-4CF0-8EBA-02A5DE504A9A}" srcOrd="0" destOrd="0" presId="urn:microsoft.com/office/officeart/2005/8/layout/hierarchy2"/>
    <dgm:cxn modelId="{5FD975B8-0F92-4FBB-8633-EDB6ED2069DB}" type="presParOf" srcId="{4FE166DE-6C8C-4072-A224-4E57260D618B}" destId="{93CBCCD1-77E0-4341-BEED-39E1E77AD7F7}" srcOrd="1" destOrd="0" presId="urn:microsoft.com/office/officeart/2005/8/layout/hierarchy2"/>
    <dgm:cxn modelId="{71C8C8D3-2205-45B0-9D11-61DE1D82CDA6}" type="presParOf" srcId="{FB9FE702-40A2-462C-AC5E-A22AB0C90C09}" destId="{CDAAFFDE-D945-4E43-988E-21C2A87FA7A0}" srcOrd="2" destOrd="0" presId="urn:microsoft.com/office/officeart/2005/8/layout/hierarchy2"/>
    <dgm:cxn modelId="{9575FA97-A9CE-4B2C-94F9-D647EF64C295}" type="presParOf" srcId="{CDAAFFDE-D945-4E43-988E-21C2A87FA7A0}" destId="{28D12D55-9EDC-471B-8911-1139C68EE9A5}" srcOrd="0" destOrd="0" presId="urn:microsoft.com/office/officeart/2005/8/layout/hierarchy2"/>
    <dgm:cxn modelId="{9B9EE022-855B-464A-AF80-18C9A96C259F}" type="presParOf" srcId="{FB9FE702-40A2-462C-AC5E-A22AB0C90C09}" destId="{5EF31B3A-794A-40EE-9CD7-599C43CFF9D3}" srcOrd="3" destOrd="0" presId="urn:microsoft.com/office/officeart/2005/8/layout/hierarchy2"/>
    <dgm:cxn modelId="{8873847E-8C20-4412-A5FE-40E1D3A475BE}" type="presParOf" srcId="{5EF31B3A-794A-40EE-9CD7-599C43CFF9D3}" destId="{9F5F1810-D402-4372-9C3D-7E4C11D8D918}" srcOrd="0" destOrd="0" presId="urn:microsoft.com/office/officeart/2005/8/layout/hierarchy2"/>
    <dgm:cxn modelId="{5FB6FC74-3202-4EC9-A4D8-189D3B64E2C6}" type="presParOf" srcId="{5EF31B3A-794A-40EE-9CD7-599C43CFF9D3}" destId="{3F87152B-9634-4FD7-88FD-C75776D8E432}" srcOrd="1" destOrd="0" presId="urn:microsoft.com/office/officeart/2005/8/layout/hierarchy2"/>
    <dgm:cxn modelId="{7C9E4891-0603-45D0-9C73-0D5B8B1C00FA}" type="presParOf" srcId="{FB9FE702-40A2-462C-AC5E-A22AB0C90C09}" destId="{83AACB41-FCAC-41B9-AEC8-C5E53DBE8F61}" srcOrd="4" destOrd="0" presId="urn:microsoft.com/office/officeart/2005/8/layout/hierarchy2"/>
    <dgm:cxn modelId="{38E82F1A-FDBB-4A22-B7F3-9CCB4C6E3CBC}" type="presParOf" srcId="{83AACB41-FCAC-41B9-AEC8-C5E53DBE8F61}" destId="{9B42855D-470D-49C3-8068-4A2DAC4D20B6}" srcOrd="0" destOrd="0" presId="urn:microsoft.com/office/officeart/2005/8/layout/hierarchy2"/>
    <dgm:cxn modelId="{5F2049AE-DD20-4B12-9226-5A588EF4D92A}" type="presParOf" srcId="{FB9FE702-40A2-462C-AC5E-A22AB0C90C09}" destId="{58D29CA0-2792-4546-BE84-A5CB1834EC21}" srcOrd="5" destOrd="0" presId="urn:microsoft.com/office/officeart/2005/8/layout/hierarchy2"/>
    <dgm:cxn modelId="{A9DB95DC-FB30-4BD5-ADF0-05581BBA1408}" type="presParOf" srcId="{58D29CA0-2792-4546-BE84-A5CB1834EC21}" destId="{E7BF6BCB-B3D9-427F-9F56-DDC5868D7B00}" srcOrd="0" destOrd="0" presId="urn:microsoft.com/office/officeart/2005/8/layout/hierarchy2"/>
    <dgm:cxn modelId="{BC6E5421-78CB-45A5-8AC3-89D471547F89}" type="presParOf" srcId="{58D29CA0-2792-4546-BE84-A5CB1834EC21}" destId="{61B7A816-5EE7-4CAA-A14D-DA551B15A109}" srcOrd="1" destOrd="0" presId="urn:microsoft.com/office/officeart/2005/8/layout/hierarchy2"/>
    <dgm:cxn modelId="{FFE3A149-E4C1-4186-B7E3-31D09DCDC6D5}" type="presParOf" srcId="{FB9FE702-40A2-462C-AC5E-A22AB0C90C09}" destId="{EB228C0D-F73B-4AAC-8624-068E62960B80}" srcOrd="6" destOrd="0" presId="urn:microsoft.com/office/officeart/2005/8/layout/hierarchy2"/>
    <dgm:cxn modelId="{E92B1930-96DF-416E-889F-E59809A8B96F}" type="presParOf" srcId="{EB228C0D-F73B-4AAC-8624-068E62960B80}" destId="{92C1AEFD-B736-4B11-B4B5-9EF80F2A12AF}" srcOrd="0" destOrd="0" presId="urn:microsoft.com/office/officeart/2005/8/layout/hierarchy2"/>
    <dgm:cxn modelId="{246B1645-3EB0-4E9E-925B-425AF0697E32}" type="presParOf" srcId="{FB9FE702-40A2-462C-AC5E-A22AB0C90C09}" destId="{314FA498-512B-465C-91C3-E4494CB3ACB3}" srcOrd="7" destOrd="0" presId="urn:microsoft.com/office/officeart/2005/8/layout/hierarchy2"/>
    <dgm:cxn modelId="{375938A2-1A07-4765-8F0A-6D58A96E7593}" type="presParOf" srcId="{314FA498-512B-465C-91C3-E4494CB3ACB3}" destId="{C90A987E-3976-409A-8229-62EF82F11E32}" srcOrd="0" destOrd="0" presId="urn:microsoft.com/office/officeart/2005/8/layout/hierarchy2"/>
    <dgm:cxn modelId="{72FB7056-4CF9-4AD9-B577-B75A0E597D03}" type="presParOf" srcId="{314FA498-512B-465C-91C3-E4494CB3ACB3}" destId="{8AA025AB-9F5D-40E8-A58A-1E9975EAB06C}" srcOrd="1" destOrd="0" presId="urn:microsoft.com/office/officeart/2005/8/layout/hierarchy2"/>
    <dgm:cxn modelId="{9E67AC4F-62FD-406F-9375-F321282C33A1}" type="presParOf" srcId="{E511C906-193D-4BF1-B472-85C683FCA651}" destId="{1A115EA9-C1E7-40D1-AD31-E432806CBCD8}" srcOrd="2" destOrd="0" presId="urn:microsoft.com/office/officeart/2005/8/layout/hierarchy2"/>
    <dgm:cxn modelId="{868BC8D7-7B56-43CB-B561-4A3BC5603BA9}" type="presParOf" srcId="{1A115EA9-C1E7-40D1-AD31-E432806CBCD8}" destId="{C3A7CF33-D66E-4855-A252-53CDBE10B2E1}" srcOrd="0" destOrd="0" presId="urn:microsoft.com/office/officeart/2005/8/layout/hierarchy2"/>
    <dgm:cxn modelId="{3441F776-1765-4E57-9FCB-0FF68C8E2D34}" type="presParOf" srcId="{E511C906-193D-4BF1-B472-85C683FCA651}" destId="{0BDB9BAA-1281-4554-9E74-1A7A8064D49E}" srcOrd="3" destOrd="0" presId="urn:microsoft.com/office/officeart/2005/8/layout/hierarchy2"/>
    <dgm:cxn modelId="{9F8227F6-7D59-45A0-A72A-80BA63BCCE6C}" type="presParOf" srcId="{0BDB9BAA-1281-4554-9E74-1A7A8064D49E}" destId="{5593516D-43BF-4B92-9002-B36ABE756401}" srcOrd="0" destOrd="0" presId="urn:microsoft.com/office/officeart/2005/8/layout/hierarchy2"/>
    <dgm:cxn modelId="{30EFDD1C-11F1-445D-B3A8-7D76AFB6DD5F}" type="presParOf" srcId="{0BDB9BAA-1281-4554-9E74-1A7A8064D49E}" destId="{F3C995DA-0F13-42BF-B2D3-D845E9634008}" srcOrd="1" destOrd="0" presId="urn:microsoft.com/office/officeart/2005/8/layout/hierarchy2"/>
    <dgm:cxn modelId="{D4171D76-B7EF-4E9E-BB22-C66979199867}" type="presParOf" srcId="{F3C995DA-0F13-42BF-B2D3-D845E9634008}" destId="{F979A0A5-B29A-47FC-AF6E-3D8C38CD9B54}" srcOrd="0" destOrd="0" presId="urn:microsoft.com/office/officeart/2005/8/layout/hierarchy2"/>
    <dgm:cxn modelId="{337CE6AC-F1B2-44EF-818E-1F75DBD4AEA5}" type="presParOf" srcId="{F979A0A5-B29A-47FC-AF6E-3D8C38CD9B54}" destId="{4FABB47E-DDDF-4A34-87F3-B1A2956349FD}" srcOrd="0" destOrd="0" presId="urn:microsoft.com/office/officeart/2005/8/layout/hierarchy2"/>
    <dgm:cxn modelId="{618780E8-E9A2-4B09-B003-E78C2F228B03}" type="presParOf" srcId="{F3C995DA-0F13-42BF-B2D3-D845E9634008}" destId="{F89B7D17-67AE-4F95-ABC6-931499617431}" srcOrd="1" destOrd="0" presId="urn:microsoft.com/office/officeart/2005/8/layout/hierarchy2"/>
    <dgm:cxn modelId="{90BC4BE7-4D89-4B5B-9CE2-76C331F29A8F}" type="presParOf" srcId="{F89B7D17-67AE-4F95-ABC6-931499617431}" destId="{268EE473-1127-4FEE-8D47-47B57EFEB036}" srcOrd="0" destOrd="0" presId="urn:microsoft.com/office/officeart/2005/8/layout/hierarchy2"/>
    <dgm:cxn modelId="{84408EF4-F813-4411-9656-77FC97C0581C}" type="presParOf" srcId="{F89B7D17-67AE-4F95-ABC6-931499617431}" destId="{6EB0CAED-0965-4ED1-B05C-011D17994E3C}" srcOrd="1" destOrd="0" presId="urn:microsoft.com/office/officeart/2005/8/layout/hierarchy2"/>
    <dgm:cxn modelId="{937E4963-06B1-4A17-973A-FC56E329EFEC}" type="presParOf" srcId="{F3C995DA-0F13-42BF-B2D3-D845E9634008}" destId="{044ADCA1-55EC-4AC9-9A04-68CE9B599751}" srcOrd="2" destOrd="0" presId="urn:microsoft.com/office/officeart/2005/8/layout/hierarchy2"/>
    <dgm:cxn modelId="{6371C214-42FB-47B9-B5FD-06865AA5C7C4}" type="presParOf" srcId="{044ADCA1-55EC-4AC9-9A04-68CE9B599751}" destId="{3AB6B381-03FB-4001-B145-111983414F30}" srcOrd="0" destOrd="0" presId="urn:microsoft.com/office/officeart/2005/8/layout/hierarchy2"/>
    <dgm:cxn modelId="{EBC84363-53D4-4931-94B3-1F221BA9E7B6}" type="presParOf" srcId="{F3C995DA-0F13-42BF-B2D3-D845E9634008}" destId="{B37D4299-79D1-48A5-9A4C-C04D45E18AFF}" srcOrd="3" destOrd="0" presId="urn:microsoft.com/office/officeart/2005/8/layout/hierarchy2"/>
    <dgm:cxn modelId="{590D13BC-6067-44A3-9260-C0AB53886693}" type="presParOf" srcId="{B37D4299-79D1-48A5-9A4C-C04D45E18AFF}" destId="{8025AD5C-0AF9-4308-B4E4-7456619B221C}" srcOrd="0" destOrd="0" presId="urn:microsoft.com/office/officeart/2005/8/layout/hierarchy2"/>
    <dgm:cxn modelId="{DD026F38-5747-448A-BA24-23D503AFBD27}" type="presParOf" srcId="{B37D4299-79D1-48A5-9A4C-C04D45E18AFF}" destId="{CAFAC034-2683-4674-B966-2D511F4A8EA8}" srcOrd="1" destOrd="0" presId="urn:microsoft.com/office/officeart/2005/8/layout/hierarchy2"/>
    <dgm:cxn modelId="{F06E4E9C-29C1-44DA-A767-08D54A5AB3A1}" type="presParOf" srcId="{F3C995DA-0F13-42BF-B2D3-D845E9634008}" destId="{31B7D745-1602-4C2A-97C0-1647EC546313}" srcOrd="4" destOrd="0" presId="urn:microsoft.com/office/officeart/2005/8/layout/hierarchy2"/>
    <dgm:cxn modelId="{FD35527C-9201-4435-B925-8461D9D32C28}" type="presParOf" srcId="{31B7D745-1602-4C2A-97C0-1647EC546313}" destId="{B6A20663-E80B-4F7B-AED7-A7B8075156ED}" srcOrd="0" destOrd="0" presId="urn:microsoft.com/office/officeart/2005/8/layout/hierarchy2"/>
    <dgm:cxn modelId="{1C7E0AF6-CA9D-48F4-BD34-D59AD6561B99}" type="presParOf" srcId="{F3C995DA-0F13-42BF-B2D3-D845E9634008}" destId="{8A9E6AEA-AEE7-4673-A6DA-32050B00E156}" srcOrd="5" destOrd="0" presId="urn:microsoft.com/office/officeart/2005/8/layout/hierarchy2"/>
    <dgm:cxn modelId="{7286EC34-6B2E-4F58-B9E6-11FD1CE35441}" type="presParOf" srcId="{8A9E6AEA-AEE7-4673-A6DA-32050B00E156}" destId="{DBEDE535-87B7-4265-B8A6-2754410E9BA8}" srcOrd="0" destOrd="0" presId="urn:microsoft.com/office/officeart/2005/8/layout/hierarchy2"/>
    <dgm:cxn modelId="{62D0752F-D955-4047-A003-A78B5059BB90}" type="presParOf" srcId="{8A9E6AEA-AEE7-4673-A6DA-32050B00E156}" destId="{CC821B36-4ACF-47D6-B483-C5892C3DB6F7}" srcOrd="1" destOrd="0" presId="urn:microsoft.com/office/officeart/2005/8/layout/hierarchy2"/>
    <dgm:cxn modelId="{52103F90-5F0F-4102-9700-A23007F2B888}" type="presParOf" srcId="{F3C995DA-0F13-42BF-B2D3-D845E9634008}" destId="{C9FADAB5-C2AC-4B22-9BBF-981B1CD3F916}" srcOrd="6" destOrd="0" presId="urn:microsoft.com/office/officeart/2005/8/layout/hierarchy2"/>
    <dgm:cxn modelId="{59ABAE96-8850-45CF-A6A0-DD4A892D7A2F}" type="presParOf" srcId="{C9FADAB5-C2AC-4B22-9BBF-981B1CD3F916}" destId="{676231D3-B20E-473A-A144-62641841740F}" srcOrd="0" destOrd="0" presId="urn:microsoft.com/office/officeart/2005/8/layout/hierarchy2"/>
    <dgm:cxn modelId="{07B64B97-F674-4AAA-993E-87B8EC191FF3}" type="presParOf" srcId="{F3C995DA-0F13-42BF-B2D3-D845E9634008}" destId="{B352969A-6A0D-45A9-9D81-304FD97843E0}" srcOrd="7" destOrd="0" presId="urn:microsoft.com/office/officeart/2005/8/layout/hierarchy2"/>
    <dgm:cxn modelId="{821D97D3-A43F-439B-83F4-0AEA16C1ACD9}" type="presParOf" srcId="{B352969A-6A0D-45A9-9D81-304FD97843E0}" destId="{443FAA46-890F-4995-A4AF-EB7154892417}" srcOrd="0" destOrd="0" presId="urn:microsoft.com/office/officeart/2005/8/layout/hierarchy2"/>
    <dgm:cxn modelId="{65461355-9D54-478E-A518-AAFE266716A1}" type="presParOf" srcId="{B352969A-6A0D-45A9-9D81-304FD97843E0}" destId="{2D1C4261-AC7F-45EE-8C16-DDADA432EEDB}" srcOrd="1" destOrd="0" presId="urn:microsoft.com/office/officeart/2005/8/layout/hierarchy2"/>
    <dgm:cxn modelId="{868411D2-7CFB-469E-8B0D-90FCD488548A}" type="presParOf" srcId="{E511C906-193D-4BF1-B472-85C683FCA651}" destId="{DBE751D6-1015-4EA6-9E2A-F2F5DFB11AF0}" srcOrd="4" destOrd="0" presId="urn:microsoft.com/office/officeart/2005/8/layout/hierarchy2"/>
    <dgm:cxn modelId="{25AA718C-AA78-4837-821F-142D7A6E3DF1}" type="presParOf" srcId="{DBE751D6-1015-4EA6-9E2A-F2F5DFB11AF0}" destId="{05C5AFF5-3FA2-4661-8D28-D4128FD2AE1D}" srcOrd="0" destOrd="0" presId="urn:microsoft.com/office/officeart/2005/8/layout/hierarchy2"/>
    <dgm:cxn modelId="{0DB89CFE-5294-4918-A918-325606594ECE}" type="presParOf" srcId="{E511C906-193D-4BF1-B472-85C683FCA651}" destId="{EFAF39F5-B3CB-4D35-A2EB-94FAE75E5055}" srcOrd="5" destOrd="0" presId="urn:microsoft.com/office/officeart/2005/8/layout/hierarchy2"/>
    <dgm:cxn modelId="{57C306DF-F095-4F68-BD72-9943E23CC969}" type="presParOf" srcId="{EFAF39F5-B3CB-4D35-A2EB-94FAE75E5055}" destId="{7DFDB1F4-2B6F-487D-B77C-A2B9867A8F8D}" srcOrd="0" destOrd="0" presId="urn:microsoft.com/office/officeart/2005/8/layout/hierarchy2"/>
    <dgm:cxn modelId="{1EFFC995-2880-489E-A00D-BC98AD174368}" type="presParOf" srcId="{EFAF39F5-B3CB-4D35-A2EB-94FAE75E5055}" destId="{BB079D9F-4D13-4D29-BBC1-925A7F15E5C6}" srcOrd="1" destOrd="0" presId="urn:microsoft.com/office/officeart/2005/8/layout/hierarchy2"/>
    <dgm:cxn modelId="{65DA27ED-0385-479B-8EBE-5C3639F0675E}" type="presParOf" srcId="{BB079D9F-4D13-4D29-BBC1-925A7F15E5C6}" destId="{B64B1DE8-5AD2-4605-AF0E-B76A9A82F5E8}" srcOrd="0" destOrd="0" presId="urn:microsoft.com/office/officeart/2005/8/layout/hierarchy2"/>
    <dgm:cxn modelId="{11795A05-6FFF-412D-9474-C90A2716C116}" type="presParOf" srcId="{B64B1DE8-5AD2-4605-AF0E-B76A9A82F5E8}" destId="{29BAE519-1817-41ED-BF1A-8DD805DB5F6E}" srcOrd="0" destOrd="0" presId="urn:microsoft.com/office/officeart/2005/8/layout/hierarchy2"/>
    <dgm:cxn modelId="{515D0084-9191-4CEB-8D9F-136763543D81}" type="presParOf" srcId="{BB079D9F-4D13-4D29-BBC1-925A7F15E5C6}" destId="{EF83210C-AA38-49B7-A4E9-EDEF19BBAE15}" srcOrd="1" destOrd="0" presId="urn:microsoft.com/office/officeart/2005/8/layout/hierarchy2"/>
    <dgm:cxn modelId="{3EDB274A-7EA9-4A4E-996F-398AEA4B337D}" type="presParOf" srcId="{EF83210C-AA38-49B7-A4E9-EDEF19BBAE15}" destId="{65FCB50C-E47F-4D1A-9DB9-0BF5767E5307}" srcOrd="0" destOrd="0" presId="urn:microsoft.com/office/officeart/2005/8/layout/hierarchy2"/>
    <dgm:cxn modelId="{25881DEE-2C33-46FC-823F-0A50CD6BA45B}" type="presParOf" srcId="{EF83210C-AA38-49B7-A4E9-EDEF19BBAE15}" destId="{591EB5EF-173E-4699-8A9C-311DDD87DE65}" srcOrd="1" destOrd="0" presId="urn:microsoft.com/office/officeart/2005/8/layout/hierarchy2"/>
    <dgm:cxn modelId="{7EB7F138-EA66-49B8-A9A4-BCE317D3B438}" type="presParOf" srcId="{BB079D9F-4D13-4D29-BBC1-925A7F15E5C6}" destId="{61C82A82-3624-408F-A10E-5CA834260F20}" srcOrd="2" destOrd="0" presId="urn:microsoft.com/office/officeart/2005/8/layout/hierarchy2"/>
    <dgm:cxn modelId="{1541E43B-CD9A-478D-B0DE-7BA280CFF239}" type="presParOf" srcId="{61C82A82-3624-408F-A10E-5CA834260F20}" destId="{5288FA9F-9100-4526-A006-98819A344502}" srcOrd="0" destOrd="0" presId="urn:microsoft.com/office/officeart/2005/8/layout/hierarchy2"/>
    <dgm:cxn modelId="{9F2C8710-B6A4-4F61-A892-B342960823C2}" type="presParOf" srcId="{BB079D9F-4D13-4D29-BBC1-925A7F15E5C6}" destId="{A12C4CCA-C1C7-4C9A-912D-B10E2001C855}" srcOrd="3" destOrd="0" presId="urn:microsoft.com/office/officeart/2005/8/layout/hierarchy2"/>
    <dgm:cxn modelId="{2BABA6FF-C136-4A1E-8F9E-8FAEAA4FE7FD}" type="presParOf" srcId="{A12C4CCA-C1C7-4C9A-912D-B10E2001C855}" destId="{63ADF17C-0BB4-4CAF-81A4-F289FEB3C161}" srcOrd="0" destOrd="0" presId="urn:microsoft.com/office/officeart/2005/8/layout/hierarchy2"/>
    <dgm:cxn modelId="{921130BC-B510-4324-BDE9-211464FBDB89}" type="presParOf" srcId="{A12C4CCA-C1C7-4C9A-912D-B10E2001C855}" destId="{2CAC756B-AEEE-4C5A-82E4-11554610A54F}" srcOrd="1" destOrd="0" presId="urn:microsoft.com/office/officeart/2005/8/layout/hierarchy2"/>
    <dgm:cxn modelId="{04BA08F9-1D87-4621-AA77-390B82FA6043}" type="presParOf" srcId="{BB079D9F-4D13-4D29-BBC1-925A7F15E5C6}" destId="{BE151727-FFF8-4CCE-B6E5-2177915D78BD}" srcOrd="4" destOrd="0" presId="urn:microsoft.com/office/officeart/2005/8/layout/hierarchy2"/>
    <dgm:cxn modelId="{BB679ABD-BE94-41DB-B425-B24655D3BB27}" type="presParOf" srcId="{BE151727-FFF8-4CCE-B6E5-2177915D78BD}" destId="{A2CB7C05-387F-4DBE-BD73-680403AE9C55}" srcOrd="0" destOrd="0" presId="urn:microsoft.com/office/officeart/2005/8/layout/hierarchy2"/>
    <dgm:cxn modelId="{305308A2-A0A5-42E5-92FD-AB033C2C61B1}" type="presParOf" srcId="{BB079D9F-4D13-4D29-BBC1-925A7F15E5C6}" destId="{2418565B-90A7-4BBF-8D07-51EFAB1E3313}" srcOrd="5" destOrd="0" presId="urn:microsoft.com/office/officeart/2005/8/layout/hierarchy2"/>
    <dgm:cxn modelId="{A699BFAE-A795-44C6-A5A1-601A0C2FBD0C}" type="presParOf" srcId="{2418565B-90A7-4BBF-8D07-51EFAB1E3313}" destId="{2435B084-C671-42AC-B872-5A208F31C4D5}" srcOrd="0" destOrd="0" presId="urn:microsoft.com/office/officeart/2005/8/layout/hierarchy2"/>
    <dgm:cxn modelId="{BBA15E60-30CA-4238-BD12-1F2871CFC0C4}" type="presParOf" srcId="{2418565B-90A7-4BBF-8D07-51EFAB1E3313}" destId="{D6208C67-F05A-463A-8ACC-90E53FE442FC}" srcOrd="1" destOrd="0" presId="urn:microsoft.com/office/officeart/2005/8/layout/hierarchy2"/>
    <dgm:cxn modelId="{CDBBF073-082C-4341-9AB2-C06658BCBC68}" type="presParOf" srcId="{E511C906-193D-4BF1-B472-85C683FCA651}" destId="{57321F9A-DA3C-47C2-8639-A86C91F78255}" srcOrd="6" destOrd="0" presId="urn:microsoft.com/office/officeart/2005/8/layout/hierarchy2"/>
    <dgm:cxn modelId="{D695BF21-C30B-4232-93C7-868647F0DB8D}" type="presParOf" srcId="{57321F9A-DA3C-47C2-8639-A86C91F78255}" destId="{0D32CC36-5CB9-41EA-A966-8D4F4083FC12}" srcOrd="0" destOrd="0" presId="urn:microsoft.com/office/officeart/2005/8/layout/hierarchy2"/>
    <dgm:cxn modelId="{C7F0FB7B-B753-4703-8F63-34595072C486}" type="presParOf" srcId="{E511C906-193D-4BF1-B472-85C683FCA651}" destId="{DCB41CBE-CE44-4478-9E1C-DF42003B9BE2}" srcOrd="7" destOrd="0" presId="urn:microsoft.com/office/officeart/2005/8/layout/hierarchy2"/>
    <dgm:cxn modelId="{8FD75364-B9FA-4E3D-8A60-9EA8E289D0D5}" type="presParOf" srcId="{DCB41CBE-CE44-4478-9E1C-DF42003B9BE2}" destId="{A88DB80D-5669-4287-94DC-44AFB7F82BB4}" srcOrd="0" destOrd="0" presId="urn:microsoft.com/office/officeart/2005/8/layout/hierarchy2"/>
    <dgm:cxn modelId="{DB23B8F7-7A68-4264-9F66-FB1A72BA59F4}" type="presParOf" srcId="{DCB41CBE-CE44-4478-9E1C-DF42003B9BE2}" destId="{3055D573-2956-4826-9312-6DAA41D72F97}" srcOrd="1" destOrd="0" presId="urn:microsoft.com/office/officeart/2005/8/layout/hierarchy2"/>
    <dgm:cxn modelId="{07454C90-2F30-4F24-88C6-C0B25051CA03}" type="presParOf" srcId="{3055D573-2956-4826-9312-6DAA41D72F97}" destId="{C8EC2B70-4526-46BA-94F3-7DA5DEF79356}" srcOrd="0" destOrd="0" presId="urn:microsoft.com/office/officeart/2005/8/layout/hierarchy2"/>
    <dgm:cxn modelId="{035949AA-4744-4C70-9FBB-BE1B484DC349}" type="presParOf" srcId="{C8EC2B70-4526-46BA-94F3-7DA5DEF79356}" destId="{E3641EB4-647B-4970-A882-375A7367D433}" srcOrd="0" destOrd="0" presId="urn:microsoft.com/office/officeart/2005/8/layout/hierarchy2"/>
    <dgm:cxn modelId="{6EB33607-AB1D-4EBA-A32D-CAC99741EE3D}" type="presParOf" srcId="{3055D573-2956-4826-9312-6DAA41D72F97}" destId="{002B2B99-831A-4985-8687-C5F89F7E6F8D}" srcOrd="1" destOrd="0" presId="urn:microsoft.com/office/officeart/2005/8/layout/hierarchy2"/>
    <dgm:cxn modelId="{F9514432-A59F-425F-83E9-14A0BCF6AF53}" type="presParOf" srcId="{002B2B99-831A-4985-8687-C5F89F7E6F8D}" destId="{5A52A87A-21D3-41DA-9754-9F82546FDB1C}" srcOrd="0" destOrd="0" presId="urn:microsoft.com/office/officeart/2005/8/layout/hierarchy2"/>
    <dgm:cxn modelId="{CFD14BBD-9BA8-468A-BE5D-6053C4496290}" type="presParOf" srcId="{002B2B99-831A-4985-8687-C5F89F7E6F8D}" destId="{4B796731-DAFD-4DF3-B753-C558305421DE}" srcOrd="1" destOrd="0" presId="urn:microsoft.com/office/officeart/2005/8/layout/hierarchy2"/>
    <dgm:cxn modelId="{DE68F9DB-7E90-4DE4-9BC8-33AA88C01DBD}" type="presParOf" srcId="{3055D573-2956-4826-9312-6DAA41D72F97}" destId="{FD499ED6-2E1B-4223-8771-F81F8770796C}" srcOrd="2" destOrd="0" presId="urn:microsoft.com/office/officeart/2005/8/layout/hierarchy2"/>
    <dgm:cxn modelId="{61C39B41-B28F-4060-8B55-061E2A7AE6FF}" type="presParOf" srcId="{FD499ED6-2E1B-4223-8771-F81F8770796C}" destId="{A45541CC-5544-4F09-9222-B51B103F0366}" srcOrd="0" destOrd="0" presId="urn:microsoft.com/office/officeart/2005/8/layout/hierarchy2"/>
    <dgm:cxn modelId="{83D5DEC8-4006-49CD-B273-6F9AE2306259}" type="presParOf" srcId="{3055D573-2956-4826-9312-6DAA41D72F97}" destId="{9CAF1AF0-8158-4E08-9877-5A330045E3C0}" srcOrd="3" destOrd="0" presId="urn:microsoft.com/office/officeart/2005/8/layout/hierarchy2"/>
    <dgm:cxn modelId="{8386D70B-7BCB-4FA6-9EA1-37FCE27FC214}" type="presParOf" srcId="{9CAF1AF0-8158-4E08-9877-5A330045E3C0}" destId="{56B7BB10-0252-4072-A1D2-6EF4ADDEAC99}" srcOrd="0" destOrd="0" presId="urn:microsoft.com/office/officeart/2005/8/layout/hierarchy2"/>
    <dgm:cxn modelId="{F5C4061C-DBA6-464A-96C8-041E5B98B418}" type="presParOf" srcId="{9CAF1AF0-8158-4E08-9877-5A330045E3C0}" destId="{50EE582E-84E4-4FCB-9FBC-9B9C7A75B57D}" srcOrd="1" destOrd="0" presId="urn:microsoft.com/office/officeart/2005/8/layout/hierarchy2"/>
    <dgm:cxn modelId="{7878EB3D-C9DF-42B8-9F13-C5FFCFD90FC6}" type="presParOf" srcId="{3055D573-2956-4826-9312-6DAA41D72F97}" destId="{8F81558A-4F92-43A7-A0AB-F97F977BAF99}" srcOrd="4" destOrd="0" presId="urn:microsoft.com/office/officeart/2005/8/layout/hierarchy2"/>
    <dgm:cxn modelId="{1D820A26-1A29-4867-9DF6-ED5107A56CCF}" type="presParOf" srcId="{8F81558A-4F92-43A7-A0AB-F97F977BAF99}" destId="{C12B2E56-AB7D-40C4-A346-6D5D33C9643D}" srcOrd="0" destOrd="0" presId="urn:microsoft.com/office/officeart/2005/8/layout/hierarchy2"/>
    <dgm:cxn modelId="{1F362D4D-20B3-447D-9FBC-8D88E1C44A25}" type="presParOf" srcId="{3055D573-2956-4826-9312-6DAA41D72F97}" destId="{1DC1991D-83A1-47C2-92DA-1EEC416BE997}" srcOrd="5" destOrd="0" presId="urn:microsoft.com/office/officeart/2005/8/layout/hierarchy2"/>
    <dgm:cxn modelId="{2532AFBA-EC10-4DA2-8701-F4D772159AEF}" type="presParOf" srcId="{1DC1991D-83A1-47C2-92DA-1EEC416BE997}" destId="{E49C4864-F046-414A-B53B-05D923AE8C52}" srcOrd="0" destOrd="0" presId="urn:microsoft.com/office/officeart/2005/8/layout/hierarchy2"/>
    <dgm:cxn modelId="{E25430B1-9D7F-41B1-9FF1-BEB84479957E}" type="presParOf" srcId="{1DC1991D-83A1-47C2-92DA-1EEC416BE997}" destId="{8C1B9F4F-E394-44D4-AB36-59E7DAC733D6}" srcOrd="1" destOrd="0" presId="urn:microsoft.com/office/officeart/2005/8/layout/hierarchy2"/>
    <dgm:cxn modelId="{560A5A0E-3CE5-4A27-9CB2-4FCC9C5B840C}" type="presParOf" srcId="{E511C906-193D-4BF1-B472-85C683FCA651}" destId="{7A0422FF-9088-4C1F-A0D5-2B6AC0313F39}" srcOrd="8" destOrd="0" presId="urn:microsoft.com/office/officeart/2005/8/layout/hierarchy2"/>
    <dgm:cxn modelId="{531B5CEE-26CC-4523-AC50-FEDF93450302}" type="presParOf" srcId="{7A0422FF-9088-4C1F-A0D5-2B6AC0313F39}" destId="{E036F900-97E0-4DB8-91F9-78F28EFC9956}" srcOrd="0" destOrd="0" presId="urn:microsoft.com/office/officeart/2005/8/layout/hierarchy2"/>
    <dgm:cxn modelId="{EB15AFB1-0F4E-49E6-A885-2AC5A4727261}" type="presParOf" srcId="{E511C906-193D-4BF1-B472-85C683FCA651}" destId="{FC602B49-AB25-46C9-9F64-F0E5EDAF1555}" srcOrd="9" destOrd="0" presId="urn:microsoft.com/office/officeart/2005/8/layout/hierarchy2"/>
    <dgm:cxn modelId="{02450001-1535-4862-BE34-892B349C2C0A}" type="presParOf" srcId="{FC602B49-AB25-46C9-9F64-F0E5EDAF1555}" destId="{3FA18217-65AC-41D7-AEF5-DA46A1E5C56A}" srcOrd="0" destOrd="0" presId="urn:microsoft.com/office/officeart/2005/8/layout/hierarchy2"/>
    <dgm:cxn modelId="{FEAFE69C-016F-422C-9C47-27543E4D1F26}" type="presParOf" srcId="{FC602B49-AB25-46C9-9F64-F0E5EDAF1555}" destId="{DEBDA644-9D3C-4B79-8CB9-4B8D677C2BC3}" srcOrd="1" destOrd="0" presId="urn:microsoft.com/office/officeart/2005/8/layout/hierarchy2"/>
    <dgm:cxn modelId="{F1971A42-E7BE-4483-81D4-2EA810BFEC2B}" type="presParOf" srcId="{DEBDA644-9D3C-4B79-8CB9-4B8D677C2BC3}" destId="{EFA0876A-69D3-4295-AA9A-A9B15C83C4A2}" srcOrd="0" destOrd="0" presId="urn:microsoft.com/office/officeart/2005/8/layout/hierarchy2"/>
    <dgm:cxn modelId="{BE6570EB-1668-4314-A907-AF672FE1D845}" type="presParOf" srcId="{EFA0876A-69D3-4295-AA9A-A9B15C83C4A2}" destId="{558E84E1-E6CB-4E59-8106-ADAAB71DDB0C}" srcOrd="0" destOrd="0" presId="urn:microsoft.com/office/officeart/2005/8/layout/hierarchy2"/>
    <dgm:cxn modelId="{F55BF506-FEF3-4E4C-80C5-32ACA8854C29}" type="presParOf" srcId="{DEBDA644-9D3C-4B79-8CB9-4B8D677C2BC3}" destId="{D95428C5-63D2-4397-9328-0827660FF031}" srcOrd="1" destOrd="0" presId="urn:microsoft.com/office/officeart/2005/8/layout/hierarchy2"/>
    <dgm:cxn modelId="{C18414BE-C601-4E68-8CFC-C91C0983A77D}" type="presParOf" srcId="{D95428C5-63D2-4397-9328-0827660FF031}" destId="{840B8626-F0FC-4B7D-B6F7-E66A4F6D3972}" srcOrd="0" destOrd="0" presId="urn:microsoft.com/office/officeart/2005/8/layout/hierarchy2"/>
    <dgm:cxn modelId="{4831EF22-AFBD-47C3-8432-898B8687CE70}" type="presParOf" srcId="{D95428C5-63D2-4397-9328-0827660FF031}" destId="{CB6F0917-610D-41DF-98D6-9A8A902BC273}" srcOrd="1" destOrd="0" presId="urn:microsoft.com/office/officeart/2005/8/layout/hierarchy2"/>
    <dgm:cxn modelId="{A6FAEF4E-F902-4E6C-9E18-D40C14FD9E78}" type="presParOf" srcId="{DEBDA644-9D3C-4B79-8CB9-4B8D677C2BC3}" destId="{0219D5B0-4757-4D69-9718-F1EC8921E3CD}" srcOrd="2" destOrd="0" presId="urn:microsoft.com/office/officeart/2005/8/layout/hierarchy2"/>
    <dgm:cxn modelId="{49F115B0-181E-4C89-8ABF-4C6A5577AC6A}" type="presParOf" srcId="{0219D5B0-4757-4D69-9718-F1EC8921E3CD}" destId="{F7CBCF88-2DA5-4642-89C9-92CDECEC5B3E}" srcOrd="0" destOrd="0" presId="urn:microsoft.com/office/officeart/2005/8/layout/hierarchy2"/>
    <dgm:cxn modelId="{9879D545-6297-4CC9-B78B-28602A8E36A6}" type="presParOf" srcId="{DEBDA644-9D3C-4B79-8CB9-4B8D677C2BC3}" destId="{8FEA4F83-582D-416A-BCC8-89EB5E0FF141}" srcOrd="3" destOrd="0" presId="urn:microsoft.com/office/officeart/2005/8/layout/hierarchy2"/>
    <dgm:cxn modelId="{D9EAFD22-D57B-4F1D-9D8C-7BBACB76220E}" type="presParOf" srcId="{8FEA4F83-582D-416A-BCC8-89EB5E0FF141}" destId="{D478C7BD-952C-4FD9-8D88-A5986F53C2DD}" srcOrd="0" destOrd="0" presId="urn:microsoft.com/office/officeart/2005/8/layout/hierarchy2"/>
    <dgm:cxn modelId="{88D95621-DB14-4B88-8AFA-978E0E4D21C0}" type="presParOf" srcId="{8FEA4F83-582D-416A-BCC8-89EB5E0FF141}" destId="{7AE72072-4C61-4ECE-B80D-69A0DFFC3C4E}" srcOrd="1" destOrd="0" presId="urn:microsoft.com/office/officeart/2005/8/layout/hierarchy2"/>
    <dgm:cxn modelId="{94197A9E-5FE5-4D2F-8878-3BD1A9C6D137}" type="presParOf" srcId="{DEBDA644-9D3C-4B79-8CB9-4B8D677C2BC3}" destId="{20203689-AFBB-4BFE-A05B-C09A95CCCD23}" srcOrd="4" destOrd="0" presId="urn:microsoft.com/office/officeart/2005/8/layout/hierarchy2"/>
    <dgm:cxn modelId="{7C23CD0E-A6DA-4FE7-B8C3-892DE5BC7B4C}" type="presParOf" srcId="{20203689-AFBB-4BFE-A05B-C09A95CCCD23}" destId="{F8DED9FD-9FF8-4841-92B1-575CBFD35729}" srcOrd="0" destOrd="0" presId="urn:microsoft.com/office/officeart/2005/8/layout/hierarchy2"/>
    <dgm:cxn modelId="{C98003AE-EBCB-40E2-BD5D-DF3C471961CA}" type="presParOf" srcId="{DEBDA644-9D3C-4B79-8CB9-4B8D677C2BC3}" destId="{51D5A340-A4D9-4CD8-945B-D959C66EEFE4}" srcOrd="5" destOrd="0" presId="urn:microsoft.com/office/officeart/2005/8/layout/hierarchy2"/>
    <dgm:cxn modelId="{CB95CB3D-A13C-4A27-9E33-83A9B9B002D9}" type="presParOf" srcId="{51D5A340-A4D9-4CD8-945B-D959C66EEFE4}" destId="{F8843995-E7BF-4867-8EF8-DB21E34363DA}" srcOrd="0" destOrd="0" presId="urn:microsoft.com/office/officeart/2005/8/layout/hierarchy2"/>
    <dgm:cxn modelId="{35B64DC6-BDC3-459D-A1B6-F37830ACC3B6}" type="presParOf" srcId="{51D5A340-A4D9-4CD8-945B-D959C66EEFE4}" destId="{DBFCB158-73E5-4171-A191-1106EAFFADDC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3B22D-392A-4CE8-8534-3B1214AFEADF}">
      <dsp:nvSpPr>
        <dsp:cNvPr id="0" name=""/>
        <dsp:cNvSpPr/>
      </dsp:nvSpPr>
      <dsp:spPr>
        <a:xfrm>
          <a:off x="0" y="2613037"/>
          <a:ext cx="2190289" cy="109711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Vytvořit tvůrčí a funkční prostředí pro rozvoj </a:t>
          </a:r>
          <a:r>
            <a:rPr lang="cs-CZ" sz="1600" b="1" i="0" u="none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r>
            <a:rPr lang="cs-CZ" sz="16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v Plzeňském kraji</a:t>
          </a:r>
        </a:p>
      </dsp:txBody>
      <dsp:txXfrm>
        <a:off x="32133" y="2645170"/>
        <a:ext cx="2126023" cy="1032845"/>
      </dsp:txXfrm>
    </dsp:sp>
    <dsp:sp modelId="{1DF08639-FE0A-45AF-A3B8-E35500EFB2B2}">
      <dsp:nvSpPr>
        <dsp:cNvPr id="0" name=""/>
        <dsp:cNvSpPr/>
      </dsp:nvSpPr>
      <dsp:spPr>
        <a:xfrm rot="16715145">
          <a:off x="1129668" y="1924279"/>
          <a:ext cx="2493494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2493494" y="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14077" y="1866480"/>
        <a:ext cx="124674" cy="124674"/>
      </dsp:txXfrm>
    </dsp:sp>
    <dsp:sp modelId="{F551C31B-5CF5-403A-9FCD-4EE994276F84}">
      <dsp:nvSpPr>
        <dsp:cNvPr id="0" name=""/>
        <dsp:cNvSpPr/>
      </dsp:nvSpPr>
      <dsp:spPr>
        <a:xfrm>
          <a:off x="2562541" y="350237"/>
          <a:ext cx="2596091" cy="69161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1: Zvýšit atraktivitu a stabilizovat počet studentů VŠ v Plzeňském kraji</a:t>
          </a:r>
        </a:p>
      </dsp:txBody>
      <dsp:txXfrm>
        <a:off x="2582798" y="370494"/>
        <a:ext cx="2555577" cy="651096"/>
      </dsp:txXfrm>
    </dsp:sp>
    <dsp:sp modelId="{D014FBB3-7405-43A9-A138-108B27FC99F6}">
      <dsp:nvSpPr>
        <dsp:cNvPr id="0" name=""/>
        <dsp:cNvSpPr/>
      </dsp:nvSpPr>
      <dsp:spPr>
        <a:xfrm rot="18939898">
          <a:off x="5050084" y="425081"/>
          <a:ext cx="762456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762456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2251" y="410558"/>
        <a:ext cx="38122" cy="38122"/>
      </dsp:txXfrm>
    </dsp:sp>
    <dsp:sp modelId="{7D25B616-1FB8-4CF0-8EBA-02A5DE504A9A}">
      <dsp:nvSpPr>
        <dsp:cNvPr id="0" name=""/>
        <dsp:cNvSpPr/>
      </dsp:nvSpPr>
      <dsp:spPr>
        <a:xfrm>
          <a:off x="5703992" y="0"/>
          <a:ext cx="6125220" cy="32639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zapojení VŠ v kraji do mezinárodních sítí </a:t>
          </a:r>
        </a:p>
      </dsp:txBody>
      <dsp:txXfrm>
        <a:off x="5713552" y="9560"/>
        <a:ext cx="6106100" cy="307274"/>
      </dsp:txXfrm>
    </dsp:sp>
    <dsp:sp modelId="{CDAAFFDE-D945-4E43-988E-21C2A87FA7A0}">
      <dsp:nvSpPr>
        <dsp:cNvPr id="0" name=""/>
        <dsp:cNvSpPr/>
      </dsp:nvSpPr>
      <dsp:spPr>
        <a:xfrm rot="20650464">
          <a:off x="5147890" y="614211"/>
          <a:ext cx="566844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66844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7141" y="604579"/>
        <a:ext cx="28342" cy="28342"/>
      </dsp:txXfrm>
    </dsp:sp>
    <dsp:sp modelId="{9F5F1810-D402-4372-9C3D-7E4C11D8D918}">
      <dsp:nvSpPr>
        <dsp:cNvPr id="0" name=""/>
        <dsp:cNvSpPr/>
      </dsp:nvSpPr>
      <dsp:spPr>
        <a:xfrm>
          <a:off x="5703992" y="378260"/>
          <a:ext cx="6125220" cy="32639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Rozšířit nabídku moderních multioborových studijních programů na VŠ i SŠ</a:t>
          </a:r>
        </a:p>
      </dsp:txBody>
      <dsp:txXfrm>
        <a:off x="5713552" y="387820"/>
        <a:ext cx="6106100" cy="307274"/>
      </dsp:txXfrm>
    </dsp:sp>
    <dsp:sp modelId="{83AACB41-FCAC-41B9-AEC8-C5E53DBE8F61}">
      <dsp:nvSpPr>
        <dsp:cNvPr id="0" name=""/>
        <dsp:cNvSpPr/>
      </dsp:nvSpPr>
      <dsp:spPr>
        <a:xfrm rot="1571801">
          <a:off x="5127418" y="825659"/>
          <a:ext cx="607788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607788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6118" y="815002"/>
        <a:ext cx="30389" cy="30389"/>
      </dsp:txXfrm>
    </dsp:sp>
    <dsp:sp modelId="{E7BF6BCB-B3D9-427F-9F56-DDC5868D7B00}">
      <dsp:nvSpPr>
        <dsp:cNvPr id="0" name=""/>
        <dsp:cNvSpPr/>
      </dsp:nvSpPr>
      <dsp:spPr>
        <a:xfrm>
          <a:off x="5703992" y="745965"/>
          <a:ext cx="6125220" cy="43677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sítě spolupráce vzdělávacích institucí všech stupňů a výzkumných organizací při hledání talentů a výchově odborníků</a:t>
          </a:r>
        </a:p>
      </dsp:txBody>
      <dsp:txXfrm>
        <a:off x="5716785" y="758758"/>
        <a:ext cx="6099634" cy="411187"/>
      </dsp:txXfrm>
    </dsp:sp>
    <dsp:sp modelId="{EB228C0D-F73B-4AAC-8624-068E62960B80}">
      <dsp:nvSpPr>
        <dsp:cNvPr id="0" name=""/>
        <dsp:cNvSpPr/>
      </dsp:nvSpPr>
      <dsp:spPr>
        <a:xfrm rot="3123835">
          <a:off x="4987774" y="1041321"/>
          <a:ext cx="887076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887076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9135" y="1023682"/>
        <a:ext cx="44353" cy="44353"/>
      </dsp:txXfrm>
    </dsp:sp>
    <dsp:sp modelId="{C90A987E-3976-409A-8229-62EF82F11E32}">
      <dsp:nvSpPr>
        <dsp:cNvPr id="0" name=""/>
        <dsp:cNvSpPr/>
      </dsp:nvSpPr>
      <dsp:spPr>
        <a:xfrm>
          <a:off x="5703992" y="1232479"/>
          <a:ext cx="6125220" cy="32639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Motivace a zkvalitnění přípravy pedagogů</a:t>
          </a:r>
        </a:p>
      </dsp:txBody>
      <dsp:txXfrm>
        <a:off x="5713552" y="1242039"/>
        <a:ext cx="6106100" cy="307274"/>
      </dsp:txXfrm>
    </dsp:sp>
    <dsp:sp modelId="{1A115EA9-C1E7-40D1-AD31-E432806CBCD8}">
      <dsp:nvSpPr>
        <dsp:cNvPr id="0" name=""/>
        <dsp:cNvSpPr/>
      </dsp:nvSpPr>
      <dsp:spPr>
        <a:xfrm rot="17540426">
          <a:off x="1886750" y="2704143"/>
          <a:ext cx="979329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979329" y="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51932" y="2684198"/>
        <a:ext cx="48966" cy="48966"/>
      </dsp:txXfrm>
    </dsp:sp>
    <dsp:sp modelId="{5593516D-43BF-4B92-9002-B36ABE756401}">
      <dsp:nvSpPr>
        <dsp:cNvPr id="0" name=""/>
        <dsp:cNvSpPr/>
      </dsp:nvSpPr>
      <dsp:spPr>
        <a:xfrm>
          <a:off x="2562541" y="1909965"/>
          <a:ext cx="2596091" cy="691610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2: Zlepšit infrastrukturu a spolupráci mezi aktéry </a:t>
          </a:r>
          <a:r>
            <a:rPr lang="cs-CZ" sz="14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r>
            <a:rPr lang="cs-CZ" sz="14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v Plzeňském kraji</a:t>
          </a:r>
          <a:endParaRPr lang="cs-CZ" sz="1400" b="1" i="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2798" y="1930222"/>
        <a:ext cx="2555577" cy="651096"/>
      </dsp:txXfrm>
    </dsp:sp>
    <dsp:sp modelId="{F979A0A5-B29A-47FC-AF6E-3D8C38CD9B54}">
      <dsp:nvSpPr>
        <dsp:cNvPr id="0" name=""/>
        <dsp:cNvSpPr/>
      </dsp:nvSpPr>
      <dsp:spPr>
        <a:xfrm rot="19104450">
          <a:off x="5066711" y="2009199"/>
          <a:ext cx="729201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729201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3082" y="1995507"/>
        <a:ext cx="36460" cy="36460"/>
      </dsp:txXfrm>
    </dsp:sp>
    <dsp:sp modelId="{268EE473-1127-4FEE-8D47-47B57EFEB036}">
      <dsp:nvSpPr>
        <dsp:cNvPr id="0" name=""/>
        <dsp:cNvSpPr/>
      </dsp:nvSpPr>
      <dsp:spPr>
        <a:xfrm>
          <a:off x="5703992" y="1608508"/>
          <a:ext cx="6125220" cy="32639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Identifikovat a prosadit špičkové obory (domény)</a:t>
          </a:r>
        </a:p>
      </dsp:txBody>
      <dsp:txXfrm>
        <a:off x="5713552" y="1618068"/>
        <a:ext cx="6106100" cy="307274"/>
      </dsp:txXfrm>
    </dsp:sp>
    <dsp:sp modelId="{044ADCA1-55EC-4AC9-9A04-68CE9B599751}">
      <dsp:nvSpPr>
        <dsp:cNvPr id="0" name=""/>
        <dsp:cNvSpPr/>
      </dsp:nvSpPr>
      <dsp:spPr>
        <a:xfrm rot="20929131">
          <a:off x="5153357" y="2197333"/>
          <a:ext cx="555910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55910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7414" y="2187973"/>
        <a:ext cx="27795" cy="27795"/>
      </dsp:txXfrm>
    </dsp:sp>
    <dsp:sp modelId="{8025AD5C-0AF9-4308-B4E4-7456619B221C}">
      <dsp:nvSpPr>
        <dsp:cNvPr id="0" name=""/>
        <dsp:cNvSpPr/>
      </dsp:nvSpPr>
      <dsp:spPr>
        <a:xfrm>
          <a:off x="5703992" y="1984775"/>
          <a:ext cx="6125220" cy="32639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Zavést systém spolupráce ve </a:t>
          </a:r>
          <a:r>
            <a:rPr lang="cs-CZ" sz="1400" b="0" i="0" u="none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3552" y="1994335"/>
        <a:ext cx="6106100" cy="307274"/>
      </dsp:txXfrm>
    </dsp:sp>
    <dsp:sp modelId="{31B7D745-1602-4C2A-97C0-1647EC546313}">
      <dsp:nvSpPr>
        <dsp:cNvPr id="0" name=""/>
        <dsp:cNvSpPr/>
      </dsp:nvSpPr>
      <dsp:spPr>
        <a:xfrm rot="1564287">
          <a:off x="5127744" y="2384647"/>
          <a:ext cx="607137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607137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6134" y="2374007"/>
        <a:ext cx="30356" cy="30356"/>
      </dsp:txXfrm>
    </dsp:sp>
    <dsp:sp modelId="{DBEDE535-87B7-4265-B8A6-2754410E9BA8}">
      <dsp:nvSpPr>
        <dsp:cNvPr id="0" name=""/>
        <dsp:cNvSpPr/>
      </dsp:nvSpPr>
      <dsp:spPr>
        <a:xfrm>
          <a:off x="5703992" y="2359404"/>
          <a:ext cx="6125220" cy="32639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podporu pro </a:t>
          </a:r>
          <a:r>
            <a:rPr lang="cs-CZ" sz="1400" b="0" i="0" u="none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3552" y="2368964"/>
        <a:ext cx="6106100" cy="307274"/>
      </dsp:txXfrm>
    </dsp:sp>
    <dsp:sp modelId="{C9FADAB5-C2AC-4B22-9BBF-981B1CD3F916}">
      <dsp:nvSpPr>
        <dsp:cNvPr id="0" name=""/>
        <dsp:cNvSpPr/>
      </dsp:nvSpPr>
      <dsp:spPr>
        <a:xfrm rot="2981460">
          <a:off x="5009801" y="2572661"/>
          <a:ext cx="843021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843021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0237" y="2556124"/>
        <a:ext cx="42151" cy="42151"/>
      </dsp:txXfrm>
    </dsp:sp>
    <dsp:sp modelId="{443FAA46-890F-4995-A4AF-EB7154892417}">
      <dsp:nvSpPr>
        <dsp:cNvPr id="0" name=""/>
        <dsp:cNvSpPr/>
      </dsp:nvSpPr>
      <dsp:spPr>
        <a:xfrm>
          <a:off x="5703992" y="2735433"/>
          <a:ext cx="6125220" cy="32639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infrastrukturu pro </a:t>
          </a:r>
          <a:r>
            <a:rPr lang="cs-CZ" sz="1400" b="0" i="0" u="none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0" i="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3552" y="2744993"/>
        <a:ext cx="6106100" cy="307274"/>
      </dsp:txXfrm>
    </dsp:sp>
    <dsp:sp modelId="{DBE751D6-1015-4EA6-9E2A-F2F5DFB11AF0}">
      <dsp:nvSpPr>
        <dsp:cNvPr id="0" name=""/>
        <dsp:cNvSpPr/>
      </dsp:nvSpPr>
      <dsp:spPr>
        <a:xfrm rot="2868464">
          <a:off x="2099285" y="3362378"/>
          <a:ext cx="554259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54259" y="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62558" y="3353060"/>
        <a:ext cx="27712" cy="27712"/>
      </dsp:txXfrm>
    </dsp:sp>
    <dsp:sp modelId="{7DFDB1F4-2B6F-487D-B77C-A2B9867A8F8D}">
      <dsp:nvSpPr>
        <dsp:cNvPr id="0" name=""/>
        <dsp:cNvSpPr/>
      </dsp:nvSpPr>
      <dsp:spPr>
        <a:xfrm>
          <a:off x="2562541" y="3226436"/>
          <a:ext cx="2596091" cy="69161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3: Zvýšit rozmanitost využití výzkumných kapacit v Plzeňském kraji</a:t>
          </a:r>
        </a:p>
      </dsp:txBody>
      <dsp:txXfrm>
        <a:off x="2582798" y="3246693"/>
        <a:ext cx="2555577" cy="651096"/>
      </dsp:txXfrm>
    </dsp:sp>
    <dsp:sp modelId="{B64B1DE8-5AD2-4605-AF0E-B76A9A82F5E8}">
      <dsp:nvSpPr>
        <dsp:cNvPr id="0" name=""/>
        <dsp:cNvSpPr/>
      </dsp:nvSpPr>
      <dsp:spPr>
        <a:xfrm rot="19883013">
          <a:off x="5120689" y="3418931"/>
          <a:ext cx="621247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621247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5781" y="3407938"/>
        <a:ext cx="31062" cy="31062"/>
      </dsp:txXfrm>
    </dsp:sp>
    <dsp:sp modelId="{65FCB50C-E47F-4D1A-9DB9-0BF5767E5307}">
      <dsp:nvSpPr>
        <dsp:cNvPr id="0" name=""/>
        <dsp:cNvSpPr/>
      </dsp:nvSpPr>
      <dsp:spPr>
        <a:xfrm>
          <a:off x="5703992" y="3111501"/>
          <a:ext cx="6125220" cy="32639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Zefektivnit zapojení výzkumných organizací do mezinárodních týmů</a:t>
          </a:r>
        </a:p>
      </dsp:txBody>
      <dsp:txXfrm>
        <a:off x="5713552" y="3121061"/>
        <a:ext cx="6106100" cy="307274"/>
      </dsp:txXfrm>
    </dsp:sp>
    <dsp:sp modelId="{61C82A82-3624-408F-A10E-5CA834260F20}">
      <dsp:nvSpPr>
        <dsp:cNvPr id="0" name=""/>
        <dsp:cNvSpPr/>
      </dsp:nvSpPr>
      <dsp:spPr>
        <a:xfrm rot="432419">
          <a:off x="5156461" y="3602184"/>
          <a:ext cx="549702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49702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7570" y="3592980"/>
        <a:ext cx="27485" cy="27485"/>
      </dsp:txXfrm>
    </dsp:sp>
    <dsp:sp modelId="{63ADF17C-0BB4-4CAF-81A4-F289FEB3C161}">
      <dsp:nvSpPr>
        <dsp:cNvPr id="0" name=""/>
        <dsp:cNvSpPr/>
      </dsp:nvSpPr>
      <dsp:spPr>
        <a:xfrm>
          <a:off x="5703992" y="3478006"/>
          <a:ext cx="6125220" cy="32639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spolupráci výzkumných organizací s aplikační sférou</a:t>
          </a:r>
        </a:p>
      </dsp:txBody>
      <dsp:txXfrm>
        <a:off x="5713552" y="3487566"/>
        <a:ext cx="6106100" cy="307274"/>
      </dsp:txXfrm>
    </dsp:sp>
    <dsp:sp modelId="{BE151727-FFF8-4CCE-B6E5-2177915D78BD}">
      <dsp:nvSpPr>
        <dsp:cNvPr id="0" name=""/>
        <dsp:cNvSpPr/>
      </dsp:nvSpPr>
      <dsp:spPr>
        <a:xfrm rot="2353184">
          <a:off x="5079344" y="3790251"/>
          <a:ext cx="703937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703937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3714" y="3777191"/>
        <a:ext cx="35196" cy="35196"/>
      </dsp:txXfrm>
    </dsp:sp>
    <dsp:sp modelId="{2435B084-C671-42AC-B872-5A208F31C4D5}">
      <dsp:nvSpPr>
        <dsp:cNvPr id="0" name=""/>
        <dsp:cNvSpPr/>
      </dsp:nvSpPr>
      <dsp:spPr>
        <a:xfrm>
          <a:off x="5703992" y="3854141"/>
          <a:ext cx="6125220" cy="32639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Zintenzivnit komercionalizaci výsledků výzkumných organizací </a:t>
          </a:r>
        </a:p>
      </dsp:txBody>
      <dsp:txXfrm>
        <a:off x="5713552" y="3863701"/>
        <a:ext cx="6106100" cy="307274"/>
      </dsp:txXfrm>
    </dsp:sp>
    <dsp:sp modelId="{57321F9A-DA3C-47C2-8639-A86C91F78255}">
      <dsp:nvSpPr>
        <dsp:cNvPr id="0" name=""/>
        <dsp:cNvSpPr/>
      </dsp:nvSpPr>
      <dsp:spPr>
        <a:xfrm rot="4584177">
          <a:off x="1584699" y="3926580"/>
          <a:ext cx="1583430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1583430" y="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36829" y="3891533"/>
        <a:ext cx="79171" cy="79171"/>
      </dsp:txXfrm>
    </dsp:sp>
    <dsp:sp modelId="{A88DB80D-5669-4287-94DC-44AFB7F82BB4}">
      <dsp:nvSpPr>
        <dsp:cNvPr id="0" name=""/>
        <dsp:cNvSpPr/>
      </dsp:nvSpPr>
      <dsp:spPr>
        <a:xfrm>
          <a:off x="2562541" y="4354840"/>
          <a:ext cx="2701659" cy="691610"/>
        </a:xfrm>
        <a:prstGeom prst="roundRect">
          <a:avLst>
            <a:gd name="adj" fmla="val 10000"/>
          </a:avLst>
        </a:prstGeom>
        <a:solidFill>
          <a:srgbClr val="FFE1E1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4: Rozšířit počet firem s vysokým inovačním potenciálem v Plzeňském kraji</a:t>
          </a:r>
        </a:p>
      </dsp:txBody>
      <dsp:txXfrm>
        <a:off x="2582798" y="4375097"/>
        <a:ext cx="2661145" cy="651096"/>
      </dsp:txXfrm>
    </dsp:sp>
    <dsp:sp modelId="{C8EC2B70-4526-46BA-94F3-7DA5DEF79356}">
      <dsp:nvSpPr>
        <dsp:cNvPr id="0" name=""/>
        <dsp:cNvSpPr/>
      </dsp:nvSpPr>
      <dsp:spPr>
        <a:xfrm rot="19533008">
          <a:off x="5217433" y="4545259"/>
          <a:ext cx="533325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33325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70763" y="4536465"/>
        <a:ext cx="26666" cy="26666"/>
      </dsp:txXfrm>
    </dsp:sp>
    <dsp:sp modelId="{5A52A87A-21D3-41DA-9754-9F82546FDB1C}">
      <dsp:nvSpPr>
        <dsp:cNvPr id="0" name=""/>
        <dsp:cNvSpPr/>
      </dsp:nvSpPr>
      <dsp:spPr>
        <a:xfrm>
          <a:off x="5703992" y="4235753"/>
          <a:ext cx="6125220" cy="326394"/>
        </a:xfrm>
        <a:prstGeom prst="roundRect">
          <a:avLst>
            <a:gd name="adj" fmla="val 10000"/>
          </a:avLst>
        </a:prstGeom>
        <a:solidFill>
          <a:srgbClr val="FFE1E1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Zvýšit počet nových domácích firem založených na inovacích</a:t>
          </a:r>
        </a:p>
      </dsp:txBody>
      <dsp:txXfrm>
        <a:off x="5713552" y="4245313"/>
        <a:ext cx="6106100" cy="307274"/>
      </dsp:txXfrm>
    </dsp:sp>
    <dsp:sp modelId="{FD499ED6-2E1B-4223-8771-F81F8770796C}">
      <dsp:nvSpPr>
        <dsp:cNvPr id="0" name=""/>
        <dsp:cNvSpPr/>
      </dsp:nvSpPr>
      <dsp:spPr>
        <a:xfrm rot="576419">
          <a:off x="5261072" y="4733327"/>
          <a:ext cx="446047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446047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72945" y="4726714"/>
        <a:ext cx="22302" cy="22302"/>
      </dsp:txXfrm>
    </dsp:sp>
    <dsp:sp modelId="{56B7BB10-0252-4072-A1D2-6EF4ADDEAC99}">
      <dsp:nvSpPr>
        <dsp:cNvPr id="0" name=""/>
        <dsp:cNvSpPr/>
      </dsp:nvSpPr>
      <dsp:spPr>
        <a:xfrm>
          <a:off x="5703992" y="4611888"/>
          <a:ext cx="6125220" cy="326394"/>
        </a:xfrm>
        <a:prstGeom prst="roundRect">
          <a:avLst>
            <a:gd name="adj" fmla="val 10000"/>
          </a:avLst>
        </a:prstGeom>
        <a:solidFill>
          <a:srgbClr val="FFE1E1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Posílit využití inovací ve stávajících firmách</a:t>
          </a:r>
        </a:p>
      </dsp:txBody>
      <dsp:txXfrm>
        <a:off x="5713552" y="4621448"/>
        <a:ext cx="6106100" cy="307274"/>
      </dsp:txXfrm>
    </dsp:sp>
    <dsp:sp modelId="{8F81558A-4F92-43A7-A0AB-F97F977BAF99}">
      <dsp:nvSpPr>
        <dsp:cNvPr id="0" name=""/>
        <dsp:cNvSpPr/>
      </dsp:nvSpPr>
      <dsp:spPr>
        <a:xfrm rot="2730135">
          <a:off x="5170354" y="4919892"/>
          <a:ext cx="627484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627484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68409" y="4908743"/>
        <a:ext cx="31374" cy="31374"/>
      </dsp:txXfrm>
    </dsp:sp>
    <dsp:sp modelId="{E49C4864-F046-414A-B53B-05D923AE8C52}">
      <dsp:nvSpPr>
        <dsp:cNvPr id="0" name=""/>
        <dsp:cNvSpPr/>
      </dsp:nvSpPr>
      <dsp:spPr>
        <a:xfrm>
          <a:off x="5703992" y="4985018"/>
          <a:ext cx="6125220" cy="326394"/>
        </a:xfrm>
        <a:prstGeom prst="roundRect">
          <a:avLst>
            <a:gd name="adj" fmla="val 10000"/>
          </a:avLst>
        </a:prstGeom>
        <a:solidFill>
          <a:srgbClr val="FFE1E1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Získat významné investice s vysokým inovačním potenciálem</a:t>
          </a:r>
        </a:p>
      </dsp:txBody>
      <dsp:txXfrm>
        <a:off x="5713552" y="4994578"/>
        <a:ext cx="6106100" cy="307274"/>
      </dsp:txXfrm>
    </dsp:sp>
    <dsp:sp modelId="{7A0422FF-9088-4C1F-A0D5-2B6AC0313F39}">
      <dsp:nvSpPr>
        <dsp:cNvPr id="0" name=""/>
        <dsp:cNvSpPr/>
      </dsp:nvSpPr>
      <dsp:spPr>
        <a:xfrm rot="4932873">
          <a:off x="1002427" y="4518377"/>
          <a:ext cx="2747975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2747975" y="4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7715" y="4454216"/>
        <a:ext cx="137398" cy="137398"/>
      </dsp:txXfrm>
    </dsp:sp>
    <dsp:sp modelId="{3FA18217-65AC-41D7-AEF5-DA46A1E5C56A}">
      <dsp:nvSpPr>
        <dsp:cNvPr id="0" name=""/>
        <dsp:cNvSpPr/>
      </dsp:nvSpPr>
      <dsp:spPr>
        <a:xfrm>
          <a:off x="2562541" y="5538433"/>
          <a:ext cx="2596091" cy="691610"/>
        </a:xfrm>
        <a:prstGeom prst="roundRect">
          <a:avLst>
            <a:gd name="adj" fmla="val 10000"/>
          </a:avLst>
        </a:prstGeom>
        <a:solidFill>
          <a:srgbClr val="F2E5FF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5: Posílit dobré jméno Plzeňského kraje ve světě </a:t>
          </a:r>
          <a:r>
            <a:rPr lang="cs-CZ" sz="1400" b="1" i="0" u="none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VaVaI</a:t>
          </a:r>
          <a:endParaRPr lang="cs-CZ" sz="1400" b="1" i="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2798" y="5558690"/>
        <a:ext cx="2555577" cy="651096"/>
      </dsp:txXfrm>
    </dsp:sp>
    <dsp:sp modelId="{EFA0876A-69D3-4295-AA9A-A9B15C83C4A2}">
      <dsp:nvSpPr>
        <dsp:cNvPr id="0" name=""/>
        <dsp:cNvSpPr/>
      </dsp:nvSpPr>
      <dsp:spPr>
        <a:xfrm rot="19827773">
          <a:off x="5117901" y="5725192"/>
          <a:ext cx="626823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626823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5642" y="5714060"/>
        <a:ext cx="31341" cy="31341"/>
      </dsp:txXfrm>
    </dsp:sp>
    <dsp:sp modelId="{840B8626-F0FC-4B7D-B6F7-E66A4F6D3972}">
      <dsp:nvSpPr>
        <dsp:cNvPr id="0" name=""/>
        <dsp:cNvSpPr/>
      </dsp:nvSpPr>
      <dsp:spPr>
        <a:xfrm>
          <a:off x="5703992" y="5356835"/>
          <a:ext cx="6125220" cy="436773"/>
        </a:xfrm>
        <a:prstGeom prst="roundRect">
          <a:avLst>
            <a:gd name="adj" fmla="val 10000"/>
          </a:avLst>
        </a:prstGeom>
        <a:solidFill>
          <a:srgbClr val="F2E5FF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Vytvořit a průběžně vyhodnocovat strategii Regionálního inovačního marketingu</a:t>
          </a:r>
        </a:p>
      </dsp:txBody>
      <dsp:txXfrm>
        <a:off x="5716785" y="5369628"/>
        <a:ext cx="6099634" cy="411187"/>
      </dsp:txXfrm>
    </dsp:sp>
    <dsp:sp modelId="{0219D5B0-4757-4D69-9718-F1EC8921E3CD}">
      <dsp:nvSpPr>
        <dsp:cNvPr id="0" name=""/>
        <dsp:cNvSpPr/>
      </dsp:nvSpPr>
      <dsp:spPr>
        <a:xfrm rot="758437">
          <a:off x="5151859" y="5940854"/>
          <a:ext cx="558906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558906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7340" y="5931420"/>
        <a:ext cx="27945" cy="27945"/>
      </dsp:txXfrm>
    </dsp:sp>
    <dsp:sp modelId="{D478C7BD-952C-4FD9-8D88-A5986F53C2DD}">
      <dsp:nvSpPr>
        <dsp:cNvPr id="0" name=""/>
        <dsp:cNvSpPr/>
      </dsp:nvSpPr>
      <dsp:spPr>
        <a:xfrm>
          <a:off x="5703992" y="5843349"/>
          <a:ext cx="6125220" cy="326394"/>
        </a:xfrm>
        <a:prstGeom prst="roundRect">
          <a:avLst>
            <a:gd name="adj" fmla="val 10000"/>
          </a:avLst>
        </a:prstGeom>
        <a:solidFill>
          <a:srgbClr val="F2E5FF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Zavést funkční systém organizace Regionálního inovačního marketingu</a:t>
          </a:r>
        </a:p>
      </dsp:txBody>
      <dsp:txXfrm>
        <a:off x="5713552" y="5852909"/>
        <a:ext cx="6106100" cy="307274"/>
      </dsp:txXfrm>
    </dsp:sp>
    <dsp:sp modelId="{20203689-AFBB-4BFE-A05B-C09A95CCCD23}">
      <dsp:nvSpPr>
        <dsp:cNvPr id="0" name=""/>
        <dsp:cNvSpPr/>
      </dsp:nvSpPr>
      <dsp:spPr>
        <a:xfrm rot="2545585">
          <a:off x="5061900" y="6128921"/>
          <a:ext cx="738824" cy="9076"/>
        </a:xfrm>
        <a:custGeom>
          <a:avLst/>
          <a:gdLst/>
          <a:ahLst/>
          <a:cxnLst/>
          <a:rect l="0" t="0" r="0" b="0"/>
          <a:pathLst>
            <a:path>
              <a:moveTo>
                <a:pt x="0" y="4538"/>
              </a:moveTo>
              <a:lnTo>
                <a:pt x="738824" y="45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0" i="0" u="none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2842" y="6114989"/>
        <a:ext cx="36941" cy="36941"/>
      </dsp:txXfrm>
    </dsp:sp>
    <dsp:sp modelId="{F8843995-E7BF-4867-8EF8-DB21E34363DA}">
      <dsp:nvSpPr>
        <dsp:cNvPr id="0" name=""/>
        <dsp:cNvSpPr/>
      </dsp:nvSpPr>
      <dsp:spPr>
        <a:xfrm>
          <a:off x="5703992" y="6219484"/>
          <a:ext cx="6125220" cy="326394"/>
        </a:xfrm>
        <a:prstGeom prst="roundRect">
          <a:avLst>
            <a:gd name="adj" fmla="val 10000"/>
          </a:avLst>
        </a:prstGeom>
        <a:solidFill>
          <a:srgbClr val="F2E5FF"/>
        </a:solidFill>
        <a:ln w="12700" cap="flat" cmpd="sng" algn="ctr">
          <a:solidFill>
            <a:srgbClr val="134E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Realizovat marketingovou strategii a budovat identitu kraje</a:t>
          </a:r>
        </a:p>
      </dsp:txBody>
      <dsp:txXfrm>
        <a:off x="5713552" y="6229044"/>
        <a:ext cx="6106100" cy="307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8399AC3-FB11-4E69-A0E2-74F0DDF500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277A18-269F-4DCE-B95A-DAABD51136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64326-6CF1-4FFC-9E6F-A8827DB3C15D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00540B-6296-45DD-AF68-C53D551E31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197EA-B726-49BC-A324-D42D580BD6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48F4-F937-4FD5-A037-B9AA78CAB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4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8DAF-DA4C-4610-9FFF-338A5C90A8A3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0EF36-78B1-4817-B481-F46C078B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01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Další rozvoj Plzeňského regionu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založen na intenzivním rozvoji, vzdělanosti, znalostech a inovacích (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),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spolupráci VO a firem,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otevřenosti pro mezinárodní spolupráci,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v oblastech, které mohou přinést nejvýraznější přínosy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Podpora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na úrovni regionu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předpokládá funkční prostředí a identifikaci společných projektů</a:t>
            </a:r>
          </a:p>
          <a:p>
            <a:pPr lvl="1">
              <a:defRPr/>
            </a:pPr>
            <a:r>
              <a:rPr lang="cs-CZ" dirty="0"/>
              <a:t>je součástí regionálního rozvoje v úspěšných regionech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umožňuje využití finančních nástrojů (fondy EU 2021+, národní programy)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Zvýšit zájem o region ve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je možno  zdůrazněním jedinečných znalostí, technologií a úspěchů.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8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3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056C-4681-4456-AEC8-A22B51511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998371"/>
            <a:ext cx="8070981" cy="308075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B01A3-866C-40E1-AFA9-2D90EA081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CC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DE593-C48E-4F0C-9BD6-072E0EBE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5D3D1-86D5-4ED2-A676-E8BC2D8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E1F23-6B1C-4C6E-8698-598C12FA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7B7B345-604D-4E92-AC99-DF0C30D36AD4}"/>
              </a:ext>
            </a:extLst>
          </p:cNvPr>
          <p:cNvCxnSpPr>
            <a:cxnSpLocks/>
          </p:cNvCxnSpPr>
          <p:nvPr/>
        </p:nvCxnSpPr>
        <p:spPr>
          <a:xfrm>
            <a:off x="2118048" y="4283173"/>
            <a:ext cx="8070981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3572722D-9C89-4F3E-9D88-8647D1119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240" r="-9260"/>
          <a:stretch/>
        </p:blipFill>
        <p:spPr>
          <a:xfrm>
            <a:off x="0" y="1993921"/>
            <a:ext cx="2351313" cy="427035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157037B-87B3-4AB6-9733-7CEB10CDF1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466" y="5681049"/>
            <a:ext cx="1706247" cy="47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9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5414F-110A-4C72-8867-C3E37455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71AC1-5C50-4E29-8557-25A45505F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07ECA-DFE4-4331-936C-353A116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73435-BD08-425C-BF16-C816890E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00DAB-2218-4C01-A41B-DB865E32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B4C69A-93D9-4515-9DF5-D76E8EE36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F16FC-66A3-4462-8BC3-F2CCBBB8E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5B9E21-7F36-4DA2-87B5-89C9BDC5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CFA82-0E63-483D-A29F-99ECD559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91937-1BDA-4BF3-8EEF-0FA3FF7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D47FC-9BB8-49F4-936A-8FB3C88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3D193-DAEB-4F74-881C-80783EFB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850A12A-6A28-408B-AF9F-3763B7012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9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9FF92-B483-4FDF-B051-C782A886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4CA9A-32C2-4184-9744-D6B91AB9A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C835C1-05C6-4852-AF7C-2D74C442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B0F7C-0922-4B0D-92AC-25BCC528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E7108-B688-49AD-975C-4E467B99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45CE2CF-514A-47C3-9C3F-94D6E10284A0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9734DEA0-88A6-48F9-9332-0CFFA205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D726F38-4669-4D80-BF5A-03CA9354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7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4109F-9662-4146-9963-CD12D325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65C63C-D068-41DA-90B4-66683184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1299-BEB4-4C8A-9BC7-3590566D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16460-E314-45F3-B08B-A3756F70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AEAB0-8303-49EA-A565-C693DBBA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6B295B-12B2-4167-A1B2-04A5078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C7B5B21-5F49-4D0B-BC82-DBB10CA65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C6378-B405-4CF2-9C1A-5BE4AD0F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B69089-70D4-4E65-B637-ED8F22DD8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466AC88-5B60-4B85-8ED3-2E7678231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57CD3-1F81-4949-9B7C-B2B0F1FF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F20177-9B97-4A09-96C5-369CD963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6B7F9E-4FDF-4F6E-A4B7-7E59C0BB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2A062A07-B866-49FA-84EB-25348B93852D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FC03FCCC-6E53-4C4F-937B-242FABD36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5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9C8B6-EC38-43A1-B276-7AF1400F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3A5213-4CDC-4A99-96D9-4E7132327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89B28C-F126-44E3-9A94-6704AC7C2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E5B6038-9459-4E22-929A-88EDC4A30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F3C1F14-9C1A-40E8-B31A-2B0DECCE6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7CB606-96F4-4FA3-9648-0350F754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0374D2-43E1-4BB1-BADD-5AA1650F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2D912-1C26-4A99-8CFC-D19BD118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D2B7DB1-87B1-47C4-95C4-23808C68929C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7BA44C-880F-4C26-B1C3-F78A6D9B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808B2AB-5978-4BC6-8F40-A514BFFF1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FEC5D-A4FE-4141-A371-F72BBEED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99514" cy="51679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827088-8C54-4550-953F-4F11C91C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0E58E5-D5F1-43AC-BD49-C013C63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6A0CC6-4A8A-4467-866A-C453C4C3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4B59F63-173B-48A8-A54D-D08BA2E6D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871" t="9" r="29371" b="-9"/>
          <a:stretch/>
        </p:blipFill>
        <p:spPr>
          <a:xfrm>
            <a:off x="8775780" y="841707"/>
            <a:ext cx="3416220" cy="455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A70EAC-3B06-4841-BC21-22A597BF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14C780-C066-4B5F-8748-CAC07B76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67BB3-BA93-46E6-BAC5-55DE4E38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011F2F-A7C2-41E2-8807-556470040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8E9E01-8F22-4CC8-B6F0-57D68C6A9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38141-FD2B-4705-9A6F-DB966A04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8DEE7-A7AD-479E-BAD3-10F62CA1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FF783F-45C8-4ADC-8C66-DCD47A756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7576E-B5EB-4C91-8DB8-286F0709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B5C86-BE79-4BD5-BA0E-C2903738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C195-6338-4200-B6BC-7778935E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C8238DC-3310-446A-9946-E5EB3032C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875E97-D14D-453E-ADE8-B1A472B69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B97E4-29B2-4EEF-A39C-97D45388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C9EE31-0E67-47EC-BE14-D7FF10F6E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F5662B-1CA1-4F94-A92F-D29DB3454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D68ADE-412C-4A7A-A8BC-C3DF2448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ACF8E-76D6-4616-B145-ED5A326D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5B110-D175-414E-8FA0-9929A40D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4902327-4D2B-4CA6-B069-5BF22970F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7E98BA5-10B0-463E-8798-D89B9C302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2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421024C9-4215-4DB4-9A44-38B75979E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E85A2D-9620-4DE4-9C1C-B83BABA7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71607-72A7-47F3-B7D3-17023E4DC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88F0-1D6B-4FBC-B0E3-14707546AC6A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3734D-7D81-4A50-B531-E5ACD22C0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5E5A1-560B-43DD-A590-3EEEE7A3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34E96"/>
          </a:solidFill>
          <a:latin typeface="Calibri bold" panose="020F0702030404030204" pitchFamily="34" charset="0"/>
          <a:ea typeface="+mj-ea"/>
          <a:cs typeface="Calibri bold" panose="020F07020304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axera@rra-pk.cz" TargetMode="External"/><Relationship Id="rId2" Type="http://schemas.openxmlformats.org/officeDocument/2006/relationships/hyperlink" Target="mailto:petr.p.simon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lubec@bic.cz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9165-CD66-4E44-BE83-545493524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cap="small" dirty="0"/>
              <a:t>13. jednání</a:t>
            </a:r>
            <a:br>
              <a:rPr lang="cs-CZ" sz="4800" dirty="0"/>
            </a:br>
            <a:r>
              <a:rPr lang="cs-CZ" sz="4800" b="1" cap="small" dirty="0"/>
              <a:t>Krajské rady pro výzkum, vývoj a inovace Plzeňského kraje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4CDBB2-DE12-45DD-8141-6675B4AD9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dubna 2019 </a:t>
            </a:r>
          </a:p>
        </p:txBody>
      </p:sp>
    </p:spTree>
    <p:extLst>
      <p:ext uri="{BB962C8B-B14F-4D97-AF65-F5344CB8AC3E}">
        <p14:creationId xmlns:p14="http://schemas.microsoft.com/office/powerpoint/2010/main" val="339262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1729F-E38E-42B3-8895-4E5C80D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Inteligentní specializace RIS3 strategii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4E06B-16C0-46D4-B0DD-F6948920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34397" cy="4667250"/>
          </a:xfrm>
        </p:spPr>
        <p:txBody>
          <a:bodyPr>
            <a:normAutofit/>
          </a:bodyPr>
          <a:lstStyle/>
          <a:p>
            <a:r>
              <a:rPr lang="cs-CZ" dirty="0"/>
              <a:t>Inteligentní specializace</a:t>
            </a:r>
          </a:p>
          <a:p>
            <a:pPr lvl="1">
              <a:buFont typeface="Calibri Light" panose="020F0302020204030204" pitchFamily="34" charset="0"/>
              <a:buChar char="="/>
            </a:pPr>
            <a:r>
              <a:rPr lang="cs-CZ" dirty="0"/>
              <a:t>identifikace a dosažení shody v regionu na </a:t>
            </a:r>
            <a:r>
              <a:rPr lang="cs-CZ" b="1" dirty="0"/>
              <a:t>nejperspektivnějších oborech </a:t>
            </a:r>
            <a:r>
              <a:rPr lang="cs-CZ" dirty="0"/>
              <a:t>z hlediska </a:t>
            </a:r>
            <a:r>
              <a:rPr lang="cs-CZ" b="1" dirty="0"/>
              <a:t>ekonomického využití </a:t>
            </a:r>
            <a:r>
              <a:rPr lang="cs-CZ" dirty="0"/>
              <a:t>výsledků </a:t>
            </a:r>
            <a:r>
              <a:rPr lang="cs-CZ" dirty="0" err="1"/>
              <a:t>VaV</a:t>
            </a:r>
            <a:endParaRPr lang="cs-CZ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dirty="0"/>
              <a:t>Cíl inteligentní specializace</a:t>
            </a:r>
          </a:p>
          <a:p>
            <a:pPr lvl="1"/>
            <a:r>
              <a:rPr lang="cs-CZ" dirty="0"/>
              <a:t>Podpořit </a:t>
            </a:r>
            <a:r>
              <a:rPr lang="cs-CZ" b="1" dirty="0"/>
              <a:t>spolupráci</a:t>
            </a:r>
            <a:r>
              <a:rPr lang="cs-CZ" dirty="0"/>
              <a:t> výzkumných, vývojových a ekonomických kapacit v kraji ve vybraných oborech vhodnými aktivitami, vč. posilování specifické infrastruktury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dirty="0"/>
              <a:t> Využití tzv. procesu podnikatelského objevování</a:t>
            </a:r>
          </a:p>
          <a:p>
            <a:pPr lvl="1">
              <a:buFont typeface="Calibri Light" panose="020F0302020204030204" pitchFamily="34" charset="0"/>
              <a:buChar char="="/>
            </a:pPr>
            <a:r>
              <a:rPr lang="cs-CZ" dirty="0"/>
              <a:t>zapojení všech aktérů do hledání a identifikace nejperspektivnějších oborů v kraji s důrazem na podnikatelský sektor</a:t>
            </a:r>
          </a:p>
          <a:p>
            <a:pPr marL="457200" lvl="1" indent="0">
              <a:buNone/>
            </a:pPr>
            <a:r>
              <a:rPr lang="cs-CZ" sz="1600" dirty="0"/>
              <a:t>	</a:t>
            </a:r>
          </a:p>
          <a:p>
            <a:pPr marL="228600" lvl="1">
              <a:spcBef>
                <a:spcPts val="100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220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D1345-B641-4A22-ABD9-11F92731B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inteligentní specializace</a:t>
            </a:r>
          </a:p>
        </p:txBody>
      </p:sp>
      <p:sp>
        <p:nvSpPr>
          <p:cNvPr id="4" name="Textové pole 18">
            <a:extLst>
              <a:ext uri="{FF2B5EF4-FFF2-40B4-BE49-F238E27FC236}">
                <a16:creationId xmlns:a16="http://schemas.microsoft.com/office/drawing/2014/main" id="{1CD14300-0926-48C2-B0C7-A39DCB419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68" y="4299775"/>
            <a:ext cx="2366140" cy="1891117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Hledání nových perspektivních směrů pro region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 pole 17">
            <a:extLst>
              <a:ext uri="{FF2B5EF4-FFF2-40B4-BE49-F238E27FC236}">
                <a16:creationId xmlns:a16="http://schemas.microsoft.com/office/drawing/2014/main" id="{39FF863A-756C-4D41-A50C-C91E32E77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37" y="2479476"/>
            <a:ext cx="2449375" cy="1287134"/>
          </a:xfrm>
          <a:prstGeom prst="rect">
            <a:avLst/>
          </a:prstGeom>
          <a:solidFill>
            <a:srgbClr val="9CC2E5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Identifikace oborů specializace regionu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 pole 1">
            <a:extLst>
              <a:ext uri="{FF2B5EF4-FFF2-40B4-BE49-F238E27FC236}">
                <a16:creationId xmlns:a16="http://schemas.microsoft.com/office/drawing/2014/main" id="{E322B84D-4652-4B1E-9B48-54141363E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3012641"/>
            <a:ext cx="2171700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Zpracování analýzy oborové specializace kraje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ové pole 2">
            <a:extLst>
              <a:ext uri="{FF2B5EF4-FFF2-40B4-BE49-F238E27FC236}">
                <a16:creationId xmlns:a16="http://schemas.microsoft.com/office/drawing/2014/main" id="{46646477-1215-4FEF-BEA8-6962B20F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280" y="3789928"/>
            <a:ext cx="1254802" cy="77672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Výběr oborů inteligentní specializace regionu (KRVVI)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ové pole 3">
            <a:extLst>
              <a:ext uri="{FF2B5EF4-FFF2-40B4-BE49-F238E27FC236}">
                <a16:creationId xmlns:a16="http://schemas.microsoft.com/office/drawing/2014/main" id="{56E26684-2EEC-4174-9E3D-D48639510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5525640"/>
            <a:ext cx="2071396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100" dirty="0">
                <a:latin typeface="Arial" panose="020B0604020202020204" pitchFamily="34" charset="0"/>
              </a:rPr>
              <a:t>2. Identifikace nových globálních trendů a signálů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ové pole 4">
            <a:extLst>
              <a:ext uri="{FF2B5EF4-FFF2-40B4-BE49-F238E27FC236}">
                <a16:creationId xmlns:a16="http://schemas.microsoft.com/office/drawing/2014/main" id="{66337955-AF48-4159-B032-8338B6EC5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0351" y="2055813"/>
            <a:ext cx="1544472" cy="372440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Jednání oborových platforem inteligentní specializace regionu </a:t>
            </a:r>
            <a:endParaRPr kumimoji="0" lang="cs-CZ" altLang="cs-CZ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ové pole 5">
            <a:extLst>
              <a:ext uri="{FF2B5EF4-FFF2-40B4-BE49-F238E27FC236}">
                <a16:creationId xmlns:a16="http://schemas.microsoft.com/office/drawing/2014/main" id="{DDC0AACC-B6B0-4AFF-8576-EA1C0565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14" y="2750727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1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ové pole 6">
            <a:extLst>
              <a:ext uri="{FF2B5EF4-FFF2-40B4-BE49-F238E27FC236}">
                <a16:creationId xmlns:a16="http://schemas.microsoft.com/office/drawing/2014/main" id="{AD258209-2E98-44C6-8756-3EB54594A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3338430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2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 pole 7">
            <a:extLst>
              <a:ext uri="{FF2B5EF4-FFF2-40B4-BE49-F238E27FC236}">
                <a16:creationId xmlns:a16="http://schemas.microsoft.com/office/drawing/2014/main" id="{59E2D366-3420-4FEE-8ECE-33EFE1CE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3919893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3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ové pole 8">
            <a:extLst>
              <a:ext uri="{FF2B5EF4-FFF2-40B4-BE49-F238E27FC236}">
                <a16:creationId xmlns:a16="http://schemas.microsoft.com/office/drawing/2014/main" id="{0C0FCE97-7B85-4AF6-B03A-FF489C153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14" y="4509512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4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 pole 9">
            <a:extLst>
              <a:ext uri="{FF2B5EF4-FFF2-40B4-BE49-F238E27FC236}">
                <a16:creationId xmlns:a16="http://schemas.microsoft.com/office/drawing/2014/main" id="{B0BC6424-7B10-4285-BFA6-C9BEDE830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5099131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5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ové pole 10">
            <a:extLst>
              <a:ext uri="{FF2B5EF4-FFF2-40B4-BE49-F238E27FC236}">
                <a16:creationId xmlns:a16="http://schemas.microsoft.com/office/drawing/2014/main" id="{2ECB6850-1B9A-46E1-99DB-659130C2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0" y="3752298"/>
            <a:ext cx="1254802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Rozpracování společných projektů v oborech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ové pole 19">
            <a:extLst>
              <a:ext uri="{FF2B5EF4-FFF2-40B4-BE49-F238E27FC236}">
                <a16:creationId xmlns:a16="http://schemas.microsoft.com/office/drawing/2014/main" id="{FB1131A4-54CE-4FD9-A079-B39225E73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4761431"/>
            <a:ext cx="2071395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Výběr trendů a signálů perspektivních pro region </a:t>
            </a:r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FA7FCE9B-3094-4461-8E59-909B82E47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C1D2F5D-DAE2-4F6E-9209-AC9F2A34386B}"/>
              </a:ext>
            </a:extLst>
          </p:cNvPr>
          <p:cNvCxnSpPr>
            <a:cxnSpLocks/>
            <a:stCxn id="8" idx="0"/>
            <a:endCxn id="20" idx="2"/>
          </p:cNvCxnSpPr>
          <p:nvPr/>
        </p:nvCxnSpPr>
        <p:spPr>
          <a:xfrm flipV="1">
            <a:off x="1444254" y="5244031"/>
            <a:ext cx="0" cy="28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586A081-7881-4052-A9BF-BF7D7E74B62F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479951" y="4553258"/>
            <a:ext cx="409652" cy="449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D16CD6DC-2A66-49FA-B8D1-CB17DBB72C6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580256" y="3253941"/>
            <a:ext cx="300778" cy="530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1BAD283E-EA9D-48CC-A07A-38544EE502A3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7147814" y="2979327"/>
            <a:ext cx="528005" cy="772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8C5AD298-D3C6-4570-A0AA-E5BC903DEB8A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7138837" y="4140663"/>
            <a:ext cx="544663" cy="7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D9AE3440-4FFF-4159-8593-B36591BC7F9F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147814" y="4303721"/>
            <a:ext cx="528005" cy="43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Šipka: doprava 54">
            <a:extLst>
              <a:ext uri="{FF2B5EF4-FFF2-40B4-BE49-F238E27FC236}">
                <a16:creationId xmlns:a16="http://schemas.microsoft.com/office/drawing/2014/main" id="{559AD739-37D0-456D-AC7A-538B443DFB69}"/>
              </a:ext>
            </a:extLst>
          </p:cNvPr>
          <p:cNvSpPr/>
          <p:nvPr/>
        </p:nvSpPr>
        <p:spPr>
          <a:xfrm>
            <a:off x="5646566" y="4072133"/>
            <a:ext cx="238893" cy="185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 pole 2">
            <a:extLst>
              <a:ext uri="{FF2B5EF4-FFF2-40B4-BE49-F238E27FC236}">
                <a16:creationId xmlns:a16="http://schemas.microsoft.com/office/drawing/2014/main" id="{25078BF2-8B55-491C-8FD9-C76E4C2CD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197" y="3784226"/>
            <a:ext cx="1249869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Konference k inteligentní specializaci regionu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ové pole 10">
            <a:extLst>
              <a:ext uri="{FF2B5EF4-FFF2-40B4-BE49-F238E27FC236}">
                <a16:creationId xmlns:a16="http://schemas.microsoft.com/office/drawing/2014/main" id="{7D98DE31-89A4-4D49-85AA-260314A0D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9571" y="3755614"/>
            <a:ext cx="1254109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Druhá aktualizace AP, popř. aktualizace RIS (KRVVI)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ové pole 10">
            <a:extLst>
              <a:ext uri="{FF2B5EF4-FFF2-40B4-BE49-F238E27FC236}">
                <a16:creationId xmlns:a16="http://schemas.microsoft.com/office/drawing/2014/main" id="{F8EA4959-0AFB-4C04-AA9F-A22C65421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2338" y="3760128"/>
            <a:ext cx="1254108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Zajištění podpory pro společné projekty (dle AP)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4A92A6A1-C188-4839-98CC-82D21A58A4E3}"/>
              </a:ext>
            </a:extLst>
          </p:cNvPr>
          <p:cNvCxnSpPr>
            <a:cxnSpLocks/>
            <a:stCxn id="36" idx="3"/>
            <a:endCxn id="7" idx="1"/>
          </p:cNvCxnSpPr>
          <p:nvPr/>
        </p:nvCxnSpPr>
        <p:spPr>
          <a:xfrm>
            <a:off x="4130066" y="4172591"/>
            <a:ext cx="254214" cy="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5AEF82AC-44C5-41B4-A871-5D60F3D4F01E}"/>
              </a:ext>
            </a:extLst>
          </p:cNvPr>
          <p:cNvCxnSpPr>
            <a:cxnSpLocks/>
          </p:cNvCxnSpPr>
          <p:nvPr/>
        </p:nvCxnSpPr>
        <p:spPr>
          <a:xfrm flipV="1">
            <a:off x="8941858" y="4140662"/>
            <a:ext cx="251028" cy="11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69BDBB25-7DF6-4F59-ADE8-0EA811B0161E}"/>
              </a:ext>
            </a:extLst>
          </p:cNvPr>
          <p:cNvCxnSpPr>
            <a:cxnSpLocks/>
          </p:cNvCxnSpPr>
          <p:nvPr/>
        </p:nvCxnSpPr>
        <p:spPr>
          <a:xfrm flipV="1">
            <a:off x="10440365" y="4148492"/>
            <a:ext cx="251028" cy="11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43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96708-1892-4D50-B01A-ED6BE0D93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Harmonogram inteligentní specializace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689AD82-0EE8-4301-99FC-148E9CBE0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908069"/>
              </p:ext>
            </p:extLst>
          </p:nvPr>
        </p:nvGraphicFramePr>
        <p:xfrm>
          <a:off x="838200" y="1841325"/>
          <a:ext cx="10515600" cy="397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4107">
                  <a:extLst>
                    <a:ext uri="{9D8B030D-6E8A-4147-A177-3AD203B41FA5}">
                      <a16:colId xmlns:a16="http://schemas.microsoft.com/office/drawing/2014/main" val="2414654266"/>
                    </a:ext>
                  </a:extLst>
                </a:gridCol>
                <a:gridCol w="1821493">
                  <a:extLst>
                    <a:ext uri="{9D8B030D-6E8A-4147-A177-3AD203B41FA5}">
                      <a16:colId xmlns:a16="http://schemas.microsoft.com/office/drawing/2014/main" val="3371810243"/>
                    </a:ext>
                  </a:extLst>
                </a:gridCol>
              </a:tblGrid>
              <a:tr h="397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Činnost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termín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522246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Zpracování analýzy oborové specializace regionu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 2019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334943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Identifikace nových globálních trendů a signálů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 2019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72316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Expertní výběr trendů a signálů perspektivních pro region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Květen 2019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736621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Konference k inteligentní specializaci regionu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29. 5. 2019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410370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Výběr oborů inteligentní specializace regionu (projednání a schválení v KRVVI)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Červen 2019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621451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Jednání oborových platforem inteligentní specializace regionu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Říjen 2019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229167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Rozpracování společných aktivit v oborech inteligentní specializace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Listopad 2019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559980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Druhá aktualizace Akčního plánu, popř. RIS3 (projednání a schválení v KRVVI)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Prosinec 2019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98720"/>
                  </a:ext>
                </a:extLst>
              </a:tr>
              <a:tr h="397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Zajištění podpory pro společné projekty (dle AP)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cs-CZ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00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920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95092-B09E-472D-B6CD-2A264B03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Očekávané výstupy</a:t>
            </a:r>
            <a:br>
              <a:rPr lang="cs-CZ" dirty="0"/>
            </a:br>
            <a:r>
              <a:rPr lang="cs-CZ" dirty="0"/>
              <a:t>procesu inteligentní specializace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ABE7AD-F0FD-46C4-914C-171662A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282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shoda firemní, výzkumné sféry i veřejné sféry: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na směrech nejperspektivnějších z hlediska ekonomického využití výsledků </a:t>
            </a:r>
            <a:r>
              <a:rPr lang="cs-CZ" dirty="0" err="1"/>
              <a:t>VaV</a:t>
            </a:r>
            <a:r>
              <a:rPr lang="cs-CZ" dirty="0"/>
              <a:t> v kraji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na ochotě spolupracovat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na konkrétních podobách této spolupráce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na vhodných formách podpory této spolupráce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na konkrétních společných projektech </a:t>
            </a:r>
          </a:p>
        </p:txBody>
      </p:sp>
    </p:spTree>
    <p:extLst>
      <p:ext uri="{BB962C8B-B14F-4D97-AF65-F5344CB8AC3E}">
        <p14:creationId xmlns:p14="http://schemas.microsoft.com/office/powerpoint/2010/main" val="3943363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D0DF4-8F11-4CBA-8978-48EE9325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Expertní výběr směrů</a:t>
            </a:r>
            <a:br>
              <a:rPr lang="cs-CZ" sz="4400" dirty="0"/>
            </a:br>
            <a:r>
              <a:rPr lang="cs-CZ" sz="4400" dirty="0"/>
              <a:t>perspektivních pro region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381CAB-11C6-4EC1-B316-9420C628E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683967"/>
            <a:ext cx="6613979" cy="1707502"/>
          </a:xfrm>
        </p:spPr>
        <p:txBody>
          <a:bodyPr>
            <a:normAutofit/>
          </a:bodyPr>
          <a:lstStyle/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5697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95092-B09E-472D-B6CD-2A264B03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expertního výběru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ABE7AD-F0FD-46C4-914C-171662A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55694" cy="5032376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cs-CZ" dirty="0"/>
              <a:t>Aplikace zásad metody DELPHI</a:t>
            </a:r>
          </a:p>
          <a:p>
            <a:pPr>
              <a:lnSpc>
                <a:spcPct val="100000"/>
              </a:lnSpc>
            </a:pPr>
            <a:r>
              <a:rPr lang="cs-CZ" dirty="0"/>
              <a:t>Použití on-line dotazníku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co nejméně zatížit respondenty (do 20 minut)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3 kola výběru: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1. kolo – identifikace nových trendů a signálů (=směrů) perspektivních pro region 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2. a 3. kolo – zpřesnění nových směrů perspektivních pro region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po každém kole vyhodnocení četnosti a přehled zdůvodnění pro každou volbu</a:t>
            </a:r>
          </a:p>
          <a:p>
            <a:pPr>
              <a:lnSpc>
                <a:spcPct val="100000"/>
              </a:lnSpc>
            </a:pPr>
            <a:r>
              <a:rPr lang="cs-CZ" dirty="0"/>
              <a:t>Zásady pro výběr expertů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vyvážené zastoupení expertů podle specializace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vyvážené zastoupení podnikové a výzkumné sféry v každé oblasti</a:t>
            </a:r>
          </a:p>
          <a:p>
            <a:pPr lvl="0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862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1C8D2-1ACC-428F-953E-0A821398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Průběh šetření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témat</a:t>
            </a:r>
            <a:r>
              <a:rPr lang="cs-CZ" dirty="0"/>
              <a:t> k 1.4.2019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B49084-0D9A-4D77-A7C9-E1C1052FB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47" y="1791046"/>
            <a:ext cx="11856746" cy="492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1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95092-B09E-472D-B6CD-2A264B03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kolo dotazníkového šetření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ABE7AD-F0FD-46C4-914C-171662A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55694" cy="50323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K 1.4.2019 „návratnost“ 50 %</a:t>
            </a:r>
          </a:p>
          <a:p>
            <a:pPr>
              <a:lnSpc>
                <a:spcPct val="100000"/>
              </a:lnSpc>
            </a:pPr>
            <a:r>
              <a:rPr lang="cs-CZ" dirty="0"/>
              <a:t>Problémy: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nalezení VO v některých tématech (Bezpečnost, Chytré potravinářství, Omezování důsledků klimatických změn)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málo firem v některých tématech (i po komunikaci s výzkumníky) – zejm. v oblasti Zdraví a životní prostředí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při kontaktování odpovědných osob ve firemní sféře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odmítnutí firem (zatím jen 3x)</a:t>
            </a:r>
          </a:p>
          <a:p>
            <a:pPr>
              <a:lnSpc>
                <a:spcPct val="100000"/>
              </a:lnSpc>
            </a:pPr>
            <a:r>
              <a:rPr lang="cs-CZ" dirty="0"/>
              <a:t>Výběr 2-3 z 15 oblastí (+ možnost Jiné)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 jejich rámci návrh perspektivních směrů + zdůvodnění z hlediska jejich ekonomického uplatnění v Plzeňském kraji</a:t>
            </a:r>
          </a:p>
          <a:p>
            <a:pPr lvl="0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177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35973-A2D1-42A7-A702-AB5C3EC8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Zaměření 2. a 3. kola expertního výběru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F12B8-BEB1-4892-8842-80A10CD58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pPr marL="432000" indent="-432000">
              <a:lnSpc>
                <a:spcPct val="100000"/>
              </a:lnSpc>
              <a:buFont typeface="Calibri Light" panose="020F0302020204030204" pitchFamily="34" charset="0"/>
              <a:buChar char="="/>
            </a:pPr>
            <a:r>
              <a:rPr lang="cs-CZ" dirty="0"/>
              <a:t>Zúžení počtu perspektivních směrů </a:t>
            </a:r>
            <a:r>
              <a:rPr lang="cs-CZ" dirty="0" err="1"/>
              <a:t>VaV</a:t>
            </a:r>
            <a:r>
              <a:rPr lang="cs-CZ" dirty="0"/>
              <a:t> pro ekonomické využití v kraji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všem respondentům budou poskytnuty výsledky předchozího kola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četnost výběru oblastí (jen po 1. kole)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návrhy perspektivních směrů, vč. zdůvodnění</a:t>
            </a:r>
          </a:p>
          <a:p>
            <a:pPr marL="889200" lvl="1" indent="-4320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směrů </a:t>
            </a:r>
            <a:r>
              <a:rPr lang="cs-CZ"/>
              <a:t>(3-5 </a:t>
            </a:r>
            <a:r>
              <a:rPr lang="cs-CZ" dirty="0"/>
              <a:t>dle počtu po 1. kole)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nabídka směrů se již nebude dále rozšiřovat </a:t>
            </a:r>
          </a:p>
          <a:p>
            <a:pPr marL="889200" lvl="1" indent="-432000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Pro každý z nich hodnocení: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výzkumných kapacit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firemních kapacit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tržního potenciálu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dalšího přínosu pro kraj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cs-CZ" sz="2400" dirty="0"/>
              <a:t>s komentářem vysvětlujícím hodnocení</a:t>
            </a:r>
          </a:p>
          <a:p>
            <a:pPr lvl="1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27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35973-A2D1-42A7-A702-AB5C3EC8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Očekávaný výsledek expertního výběru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F12B8-BEB1-4892-8842-80A10CD58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10377196" cy="4789779"/>
          </a:xfrm>
        </p:spPr>
        <p:txBody>
          <a:bodyPr>
            <a:normAutofit/>
          </a:bodyPr>
          <a:lstStyle/>
          <a:p>
            <a:pPr marL="432000" indent="-432000">
              <a:lnSpc>
                <a:spcPct val="100000"/>
              </a:lnSpc>
              <a:buFont typeface="Calibri Light" panose="020F0302020204030204" pitchFamily="34" charset="0"/>
              <a:buChar char="="/>
            </a:pPr>
            <a:r>
              <a:rPr lang="cs-CZ" dirty="0"/>
              <a:t>návrh  perspektivních směrů </a:t>
            </a:r>
            <a:r>
              <a:rPr lang="cs-CZ" dirty="0" err="1"/>
              <a:t>VaV</a:t>
            </a:r>
            <a:r>
              <a:rPr lang="cs-CZ" dirty="0"/>
              <a:t> pro ekonomické využití v kraji na základě:</a:t>
            </a:r>
          </a:p>
          <a:p>
            <a:pPr lvl="1">
              <a:lnSpc>
                <a:spcPct val="100000"/>
              </a:lnSpc>
            </a:pPr>
            <a:r>
              <a:rPr lang="cs-CZ" dirty="0" err="1"/>
              <a:t>semikvantitativního</a:t>
            </a:r>
            <a:r>
              <a:rPr lang="cs-CZ" dirty="0"/>
              <a:t> hodnocení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věcných vazeb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… 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předběžné shody podnikové a výzkumné sféry</a:t>
            </a:r>
          </a:p>
          <a:p>
            <a:pPr marL="432000" indent="-432000">
              <a:lnSpc>
                <a:spcPct val="100000"/>
              </a:lnSpc>
            </a:pPr>
            <a:r>
              <a:rPr lang="cs-CZ" dirty="0"/>
              <a:t>pozornost bude věnována i „menším“ progresivním směrům s výzkumnou či podnikovou základnou v kraji</a:t>
            </a:r>
          </a:p>
          <a:p>
            <a:pPr marL="432000" lvl="1" indent="-432000">
              <a:lnSpc>
                <a:spcPct val="100000"/>
              </a:lnSpc>
              <a:spcBef>
                <a:spcPts val="1800"/>
              </a:spcBef>
              <a:buFont typeface="Calibri Light" panose="020F0302020204030204" pitchFamily="34" charset="0"/>
              <a:buChar char="="/>
            </a:pPr>
            <a:r>
              <a:rPr lang="cs-CZ" sz="2800" dirty="0"/>
              <a:t>podklad pro obsahové zaměření konference k inteligentní specializaci regionu</a:t>
            </a:r>
          </a:p>
          <a:p>
            <a:pPr lvl="1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21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7BE4C-C88C-4648-954B-5549B715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4F739-2617-41F1-9FE5-D170BE6D3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7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Zahájení</a:t>
            </a:r>
          </a:p>
          <a:p>
            <a:pPr lvl="0"/>
            <a:r>
              <a:rPr lang="cs-CZ" dirty="0"/>
              <a:t>Akční plán RIS3 strategie – 1. aktualizace 2019 </a:t>
            </a:r>
          </a:p>
          <a:p>
            <a:pPr lvl="0"/>
            <a:r>
              <a:rPr lang="cs-CZ" dirty="0"/>
              <a:t>Inteligentní specializace regionu </a:t>
            </a:r>
          </a:p>
          <a:p>
            <a:pPr lvl="0"/>
            <a:r>
              <a:rPr lang="cs-CZ" dirty="0"/>
              <a:t>Aktualizace RIS3 strategie PK 2020+ </a:t>
            </a:r>
          </a:p>
          <a:p>
            <a:pPr lvl="0"/>
            <a:r>
              <a:rPr lang="cs-CZ" dirty="0"/>
              <a:t>Strategické projekty</a:t>
            </a:r>
          </a:p>
          <a:p>
            <a:pPr lvl="0"/>
            <a:r>
              <a:rPr lang="cs-CZ" dirty="0"/>
              <a:t>Plán vzdělávání v rámci projektu Smart Akcelerátor</a:t>
            </a:r>
          </a:p>
          <a:p>
            <a:pPr lvl="0"/>
            <a:r>
              <a:rPr lang="cs-CZ" dirty="0"/>
              <a:t>Diskuse</a:t>
            </a:r>
          </a:p>
          <a:p>
            <a:pPr lvl="0"/>
            <a:r>
              <a:rPr lang="cs-CZ" dirty="0"/>
              <a:t>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28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D0DF4-8F11-4CBA-8978-48EE9325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710117" cy="2852737"/>
          </a:xfrm>
        </p:spPr>
        <p:txBody>
          <a:bodyPr>
            <a:normAutofit/>
          </a:bodyPr>
          <a:lstStyle/>
          <a:p>
            <a:r>
              <a:rPr lang="cs-CZ" sz="4400" dirty="0"/>
              <a:t>Konference k inteligentní specializaci regionu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381CAB-11C6-4EC1-B316-9420C628E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710116" cy="150018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030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Cíle konference k inteligentní specializaci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10162592" cy="503237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Shoda výzkumné a firemní sféry na perspektivních směrech </a:t>
            </a:r>
            <a:r>
              <a:rPr lang="cs-CZ" dirty="0" err="1"/>
              <a:t>VaV</a:t>
            </a:r>
            <a:r>
              <a:rPr lang="cs-CZ" dirty="0"/>
              <a:t>(</a:t>
            </a:r>
            <a:r>
              <a:rPr lang="cs-CZ" dirty="0" err="1"/>
              <a:t>aI</a:t>
            </a:r>
            <a:r>
              <a:rPr lang="cs-CZ" dirty="0"/>
              <a:t>) pro ekonomické uplatnění v Plzeňském kraji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Zahájení širší diskuse k inteligentní specializaci regionu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dirty="0"/>
              <a:t>Účastníci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Představitelé výzkumné sféry z VŠ a dalších VO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Představitelé inovativních firem a velkých firem v relevantních oborech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Experti zapojení do výběru perspektivních směrů pro Plzeňský kraj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Zástupci veřejné sféry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Experti působící mimo Plzeňský kraj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56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Organizace konference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Dne 29.5.2019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Parkhotel v Plzni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Dopolední blok – společné jednání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Shrnutí analýz oborové specializace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Představení výsledků expertního výběru směrů perspektivních pro region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Odpolední blok – 3 panelové diskuse zaměřené na: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Technologie pro „byznys“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Smart Region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Technologie pro zdraví a životní prostředí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cs-CZ" dirty="0"/>
          </a:p>
          <a:p>
            <a:pPr lvl="1">
              <a:lnSpc>
                <a:spcPct val="11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787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Organizace panelových diskusí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817359" cy="503237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3 paralelní jednání - rozdělení účastníků dle zájmu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2-3 bloky dle expertně vybraných směrů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Úvod do diskuse – RRA (+ záznam debaty)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Vystoupení </a:t>
            </a:r>
            <a:r>
              <a:rPr lang="cs-CZ" dirty="0" err="1"/>
              <a:t>panelistů</a:t>
            </a:r>
            <a:r>
              <a:rPr lang="cs-CZ" dirty="0"/>
              <a:t> k danému směru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Diskuse z pléna – moderátor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dirty="0"/>
              <a:t>Složení každého panelu: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1-2 experti působící mimo kraj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2 experti z kraje k vybraným směrům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3 experti na dopady a souvislosti (ekonomické, společenské, environmentální)  </a:t>
            </a:r>
          </a:p>
        </p:txBody>
      </p:sp>
    </p:spTree>
    <p:extLst>
      <p:ext uri="{BB962C8B-B14F-4D97-AF65-F5344CB8AC3E}">
        <p14:creationId xmlns:p14="http://schemas.microsoft.com/office/powerpoint/2010/main" val="89672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Zaměření 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817359" cy="50323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Dle perspektivních směrů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Charakteristika a vymezení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Reflexe ekonomických, společenských a environmentálních souvislostí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Stav a možnosti </a:t>
            </a:r>
            <a:r>
              <a:rPr lang="cs-CZ" dirty="0" err="1"/>
              <a:t>VaV</a:t>
            </a:r>
            <a:r>
              <a:rPr lang="cs-CZ" dirty="0"/>
              <a:t> v kraji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Stav a možnosti uplatnění v podnikové sféře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Tržní potenciál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Možnosti spolupráce výzkumné, firemní, popř. aplikační sféry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Co chybí pro větší ekonomické uplatnění v kraji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Formy podpory ekonomického uplatnění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255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80D11ECC-B0D2-4F4D-B127-423C3E61B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48" y="0"/>
            <a:ext cx="9254038" cy="626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135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sz="4800" dirty="0"/>
              <a:t>Aktualizace RIS3 Plzeňského kraje na období 2020+</a:t>
            </a:r>
            <a:r>
              <a:rPr lang="cs-CZ" sz="1400" dirty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35642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7B248-926A-4C87-9910-305659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Platná RIS3 strategie Plzeňského kraje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9E17F7-B2E1-43D2-B370-95758EFA6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92096" cy="4943310"/>
          </a:xfrm>
        </p:spPr>
        <p:txBody>
          <a:bodyPr/>
          <a:lstStyle/>
          <a:p>
            <a:pPr>
              <a:lnSpc>
                <a:spcPct val="100000"/>
              </a:lnSpc>
              <a:buFont typeface="Calibri Light" panose="020F0302020204030204" pitchFamily="34" charset="0"/>
              <a:buChar char="="/>
            </a:pPr>
            <a:r>
              <a:rPr lang="cs-CZ" dirty="0"/>
              <a:t>krátkodobá (2018-2020)</a:t>
            </a:r>
          </a:p>
          <a:p>
            <a:pPr>
              <a:lnSpc>
                <a:spcPct val="100000"/>
              </a:lnSpc>
            </a:pPr>
            <a:r>
              <a:rPr lang="cs-CZ" dirty="0"/>
              <a:t>schválená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KRVVI 16.2.2018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Zastupitelstvem Plzeňského kraje 11.6.2018</a:t>
            </a:r>
          </a:p>
          <a:p>
            <a:pPr>
              <a:lnSpc>
                <a:spcPct val="100000"/>
              </a:lnSpc>
            </a:pPr>
            <a:r>
              <a:rPr lang="cs-CZ" dirty="0"/>
              <a:t>reagovala na hlavní problémy, které bránily rozvoji </a:t>
            </a:r>
            <a:r>
              <a:rPr lang="cs-CZ" dirty="0" err="1"/>
              <a:t>VaVaI</a:t>
            </a:r>
            <a:r>
              <a:rPr lang="cs-CZ" dirty="0"/>
              <a:t> v Plzeňském kraji: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Malá spolupráce aktérů </a:t>
            </a:r>
            <a:r>
              <a:rPr lang="cs-CZ" dirty="0" err="1"/>
              <a:t>VaVaI</a:t>
            </a:r>
            <a:r>
              <a:rPr lang="cs-CZ" dirty="0"/>
              <a:t> v kraji</a:t>
            </a:r>
          </a:p>
          <a:p>
            <a:pPr marL="1008000" lvl="2" indent="-32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/>
              <a:t>nová strategická oblast 2: Prostředí pro </a:t>
            </a:r>
            <a:r>
              <a:rPr lang="cs-CZ" sz="2400" dirty="0" err="1"/>
              <a:t>VaVaI</a:t>
            </a:r>
            <a:endParaRPr lang="cs-CZ" sz="24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Absence vize a marketingu v oblasti </a:t>
            </a:r>
            <a:r>
              <a:rPr lang="cs-CZ" dirty="0" err="1"/>
              <a:t>VaVaI</a:t>
            </a:r>
            <a:r>
              <a:rPr lang="cs-CZ" dirty="0"/>
              <a:t> v kraji</a:t>
            </a:r>
          </a:p>
          <a:p>
            <a:pPr marL="1008000" lvl="2" indent="-32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/>
              <a:t>nová strategická oblast 5: Marketing </a:t>
            </a:r>
            <a:r>
              <a:rPr lang="cs-CZ" sz="2400" dirty="0" err="1"/>
              <a:t>VaVaI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55871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7BF8B-5DE7-43B6-A9C8-162A23A7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76" y="184371"/>
            <a:ext cx="2723706" cy="1144698"/>
          </a:xfrm>
        </p:spPr>
        <p:txBody>
          <a:bodyPr>
            <a:normAutofit fontScale="90000"/>
          </a:bodyPr>
          <a:lstStyle/>
          <a:p>
            <a:r>
              <a:rPr lang="cs-CZ" dirty="0"/>
              <a:t>Strom</a:t>
            </a:r>
            <a:br>
              <a:rPr lang="cs-CZ" dirty="0"/>
            </a:br>
            <a:r>
              <a:rPr lang="cs-CZ" dirty="0"/>
              <a:t>cílů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43E92A2-272C-4368-A169-3EFB62AC82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81393" y="263124"/>
          <a:ext cx="11829213" cy="6575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25FE5F2F-165B-4376-95F5-4FF6F0DECF26}"/>
              </a:ext>
            </a:extLst>
          </p:cNvPr>
          <p:cNvSpPr txBox="1"/>
          <p:nvPr/>
        </p:nvSpPr>
        <p:spPr>
          <a:xfrm>
            <a:off x="6140056" y="-47625"/>
            <a:ext cx="5385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Specifické cíle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2749E56-8FAB-4F4F-9843-3403D72A40D8}"/>
              </a:ext>
            </a:extLst>
          </p:cNvPr>
          <p:cNvSpPr txBox="1"/>
          <p:nvPr/>
        </p:nvSpPr>
        <p:spPr>
          <a:xfrm>
            <a:off x="2867419" y="296108"/>
            <a:ext cx="2495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Strategické cíle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2D1DDC-4AA4-4A76-95F4-34298019DC45}"/>
              </a:ext>
            </a:extLst>
          </p:cNvPr>
          <p:cNvSpPr txBox="1"/>
          <p:nvPr/>
        </p:nvSpPr>
        <p:spPr>
          <a:xfrm>
            <a:off x="373025" y="2558094"/>
            <a:ext cx="1807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Hlavní cíl</a:t>
            </a:r>
          </a:p>
        </p:txBody>
      </p:sp>
    </p:spTree>
    <p:extLst>
      <p:ext uri="{BB962C8B-B14F-4D97-AF65-F5344CB8AC3E}">
        <p14:creationId xmlns:p14="http://schemas.microsoft.com/office/powerpoint/2010/main" val="2958243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11162-F172-44F2-9D63-DB43B496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Zdroje aktualizace RIS3 strategie 2020+</a:t>
            </a:r>
            <a:endParaRPr lang="cs-CZ" sz="4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42317C-E0A3-4055-95E1-C6FDD3367170}"/>
              </a:ext>
            </a:extLst>
          </p:cNvPr>
          <p:cNvSpPr txBox="1"/>
          <p:nvPr/>
        </p:nvSpPr>
        <p:spPr>
          <a:xfrm>
            <a:off x="906281" y="3455227"/>
            <a:ext cx="6743076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Platná RIS3 Plzeňského kraje (1. aktualizace):</a:t>
            </a:r>
          </a:p>
          <a:p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Hlavní cíl: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Vytvořit tvůrčí a funkční prostředí                  	       pro rozvoj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VaVaI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v Plzeňském kraji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816B5B9-E18E-4428-9444-83A06ABE477D}"/>
              </a:ext>
            </a:extLst>
          </p:cNvPr>
          <p:cNvSpPr txBox="1"/>
          <p:nvPr/>
        </p:nvSpPr>
        <p:spPr>
          <a:xfrm>
            <a:off x="946251" y="5586585"/>
            <a:ext cx="6703106" cy="461665"/>
          </a:xfrm>
          <a:prstGeom prst="rect">
            <a:avLst/>
          </a:prstGeom>
          <a:solidFill>
            <a:srgbClr val="61D6FF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Inteligentní specializace Plzeňského kraje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C5C89F5-A875-453F-A790-2D0139A68B8B}"/>
              </a:ext>
            </a:extLst>
          </p:cNvPr>
          <p:cNvSpPr txBox="1"/>
          <p:nvPr/>
        </p:nvSpPr>
        <p:spPr>
          <a:xfrm>
            <a:off x="946251" y="2073768"/>
            <a:ext cx="6703106" cy="461665"/>
          </a:xfrm>
          <a:prstGeom prst="rect">
            <a:avLst/>
          </a:prstGeom>
          <a:solidFill>
            <a:srgbClr val="FFCCFF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VaVaI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Plzeňského kraje 2035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B3B71933-517D-4B17-8AAB-40A49879C0E0}"/>
              </a:ext>
            </a:extLst>
          </p:cNvPr>
          <p:cNvSpPr/>
          <p:nvPr/>
        </p:nvSpPr>
        <p:spPr>
          <a:xfrm>
            <a:off x="4052964" y="2535433"/>
            <a:ext cx="489679" cy="90855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D4049BB8-0E1E-4700-AB99-FABE563A9563}"/>
              </a:ext>
            </a:extLst>
          </p:cNvPr>
          <p:cNvSpPr/>
          <p:nvPr/>
        </p:nvSpPr>
        <p:spPr>
          <a:xfrm>
            <a:off x="2254768" y="2535434"/>
            <a:ext cx="489679" cy="90855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3D7A811B-8F5D-48AB-81DA-B1B681C119B3}"/>
              </a:ext>
            </a:extLst>
          </p:cNvPr>
          <p:cNvSpPr/>
          <p:nvPr/>
        </p:nvSpPr>
        <p:spPr>
          <a:xfrm>
            <a:off x="5851160" y="2541050"/>
            <a:ext cx="489679" cy="89732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lů 13">
            <a:extLst>
              <a:ext uri="{FF2B5EF4-FFF2-40B4-BE49-F238E27FC236}">
                <a16:creationId xmlns:a16="http://schemas.microsoft.com/office/drawing/2014/main" id="{6700E697-3B81-47ED-BCC4-8F39EF098532}"/>
              </a:ext>
            </a:extLst>
          </p:cNvPr>
          <p:cNvSpPr/>
          <p:nvPr/>
        </p:nvSpPr>
        <p:spPr>
          <a:xfrm rot="10800000">
            <a:off x="4052962" y="4666792"/>
            <a:ext cx="489679" cy="90855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lů 14">
            <a:extLst>
              <a:ext uri="{FF2B5EF4-FFF2-40B4-BE49-F238E27FC236}">
                <a16:creationId xmlns:a16="http://schemas.microsoft.com/office/drawing/2014/main" id="{84C0AEC7-2CC9-42E4-B6BE-49830F590680}"/>
              </a:ext>
            </a:extLst>
          </p:cNvPr>
          <p:cNvSpPr/>
          <p:nvPr/>
        </p:nvSpPr>
        <p:spPr>
          <a:xfrm rot="10800000">
            <a:off x="5851160" y="4678031"/>
            <a:ext cx="489679" cy="90855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lů 15">
            <a:extLst>
              <a:ext uri="{FF2B5EF4-FFF2-40B4-BE49-F238E27FC236}">
                <a16:creationId xmlns:a16="http://schemas.microsoft.com/office/drawing/2014/main" id="{EEB263B4-E536-48A8-9F39-B04FB40ED055}"/>
              </a:ext>
            </a:extLst>
          </p:cNvPr>
          <p:cNvSpPr/>
          <p:nvPr/>
        </p:nvSpPr>
        <p:spPr>
          <a:xfrm rot="10800000">
            <a:off x="2254767" y="4672464"/>
            <a:ext cx="489679" cy="91412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66E03A8-251D-4414-9D45-EE3CC85B3EBE}"/>
              </a:ext>
            </a:extLst>
          </p:cNvPr>
          <p:cNvSpPr txBox="1"/>
          <p:nvPr/>
        </p:nvSpPr>
        <p:spPr>
          <a:xfrm>
            <a:off x="8557912" y="3639634"/>
            <a:ext cx="2891539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2. Aktualizace RIS3 Plzeňského kraje</a:t>
            </a:r>
          </a:p>
        </p:txBody>
      </p:sp>
      <p:sp>
        <p:nvSpPr>
          <p:cNvPr id="18" name="Šipka: dolů 17">
            <a:extLst>
              <a:ext uri="{FF2B5EF4-FFF2-40B4-BE49-F238E27FC236}">
                <a16:creationId xmlns:a16="http://schemas.microsoft.com/office/drawing/2014/main" id="{6FAC9282-2688-402A-9180-8DAC002DCA33}"/>
              </a:ext>
            </a:extLst>
          </p:cNvPr>
          <p:cNvSpPr/>
          <p:nvPr/>
        </p:nvSpPr>
        <p:spPr>
          <a:xfrm rot="16200000">
            <a:off x="7858795" y="3600856"/>
            <a:ext cx="489679" cy="90855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06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Akční plán</a:t>
            </a:r>
            <a:br>
              <a:rPr lang="cs-CZ" sz="4400" dirty="0"/>
            </a:br>
            <a:r>
              <a:rPr lang="cs-CZ" sz="4400" dirty="0"/>
              <a:t>RIS3 Plzeňského kraje</a:t>
            </a:r>
            <a:br>
              <a:rPr lang="cs-CZ" sz="4400" dirty="0"/>
            </a:br>
            <a:r>
              <a:rPr lang="cs-CZ" sz="1800" dirty="0"/>
              <a:t> 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A54CA3-7269-495E-BFBF-3D3D1773C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/>
          <a:p>
            <a:r>
              <a:rPr lang="cs-CZ" dirty="0"/>
              <a:t>1. aktualizace 2019</a:t>
            </a:r>
          </a:p>
        </p:txBody>
      </p:sp>
    </p:spTree>
    <p:extLst>
      <p:ext uri="{BB962C8B-B14F-4D97-AF65-F5344CB8AC3E}">
        <p14:creationId xmlns:p14="http://schemas.microsoft.com/office/powerpoint/2010/main" val="4081886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11162-F172-44F2-9D63-DB43B496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Cíle aktualizace RIS3 strategie 2020+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25C47-D609-44E9-8947-44786891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Formulovat střednědobou strategii rozvoje </a:t>
            </a:r>
            <a:r>
              <a:rPr lang="cs-CZ" dirty="0" err="1"/>
              <a:t>VaVaI</a:t>
            </a:r>
            <a:r>
              <a:rPr lang="cs-CZ" dirty="0"/>
              <a:t> v Plzeňském kraji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Dosáhnout shody významných aktérů výzkumné, firemní a veřejné sféry na směřování kraje ve </a:t>
            </a:r>
            <a:r>
              <a:rPr lang="cs-CZ" dirty="0" err="1"/>
              <a:t>VaVaI</a:t>
            </a:r>
            <a:r>
              <a:rPr lang="cs-CZ" dirty="0"/>
              <a:t> 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Do strategie zapracovat výsledky procesu inteligentní specializace regionu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08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B2804-16A2-4C33-A727-9CECAA75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 aktualizace RIS3 strategie 2020+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FCC07-DE95-469F-B2A2-9C1AA3A86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677400" cy="5032375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Formulace vize a mise (do roku 2035)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základě pozitivních stránek kraje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1. workshopu ke strategii RIS3 2020+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Aktualizace východisek strategie (do roku 2026)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tj. hlavního cíle a strategických cílů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základě vize, mise a výsledků konference k inteligentní specializaci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2. workshopu ke strategii RIS3 2020+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Aktualizace strategických nástrojů (říjen 2019)</a:t>
            </a:r>
            <a:endParaRPr lang="cs-CZ" sz="2400" dirty="0"/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tj. specifických cílů, opatření a příkladů aktivit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expertně na základě výsledků procesu inteligentní specializace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2. aktualizace Akčního plánu (prosinec 2019)</a:t>
            </a:r>
            <a:endParaRPr lang="cs-CZ" sz="2400" dirty="0"/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doplnění projektů zaměřených na inteligentní specializaci popř. zapracování dalších projektů vyplývajících z aktualizace RIS3 strategie 2020+</a:t>
            </a:r>
          </a:p>
        </p:txBody>
      </p:sp>
    </p:spTree>
    <p:extLst>
      <p:ext uri="{BB962C8B-B14F-4D97-AF65-F5344CB8AC3E}">
        <p14:creationId xmlns:p14="http://schemas.microsoft.com/office/powerpoint/2010/main" val="1797449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ED727-EF04-402F-A4DC-83B68347C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9316" cy="1325563"/>
          </a:xfrm>
        </p:spPr>
        <p:txBody>
          <a:bodyPr>
            <a:normAutofit/>
          </a:bodyPr>
          <a:lstStyle/>
          <a:p>
            <a:r>
              <a:rPr lang="cs-CZ" dirty="0"/>
              <a:t>Organizace workshopů k </a:t>
            </a:r>
            <a:r>
              <a:rPr lang="cs-CZ" b="1" dirty="0"/>
              <a:t>RIS3 strategii 2020+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E6C7A-E540-4A87-895F-BE0E2A67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Plánované 2 WS – začátek května a začátek června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Zástupci hlavních aktérů </a:t>
            </a:r>
            <a:r>
              <a:rPr lang="cs-CZ" dirty="0" err="1"/>
              <a:t>VaVaI</a:t>
            </a:r>
            <a:r>
              <a:rPr lang="cs-CZ" dirty="0"/>
              <a:t> v kraji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účast na procesu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motivace realizovat dohodnuté aktivity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ZČU (2-3), LF (1-2)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další výzkumné organizace (2-3)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Kraj (2-3)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město Plzeň (2), BIC (1), SIT+DEPO (1), VTP (1)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HK (2), zástupci firem (2-3)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výběr ze členů KRVVI a jejích platforem + doplnění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Příprava podkladů: RRA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Facilitátor/moderátor: externě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Reflexe/oponentura: experti působící mimo kraj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1771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28B84-0759-44B6-9767-78AF179E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Koordinace aktualizace RIS3 strategie 2020+</a:t>
            </a:r>
            <a:br>
              <a:rPr lang="cs-CZ" dirty="0"/>
            </a:br>
            <a:r>
              <a:rPr lang="cs-CZ" b="1" dirty="0"/>
              <a:t>s procesem inteligentní specializace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9357C10-26E1-4FF0-AB23-40630BC817F4}"/>
              </a:ext>
            </a:extLst>
          </p:cNvPr>
          <p:cNvSpPr/>
          <p:nvPr/>
        </p:nvSpPr>
        <p:spPr>
          <a:xfrm>
            <a:off x="341848" y="4026385"/>
            <a:ext cx="10203411" cy="2226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51987DC-3D47-4AAF-9BF7-20C02B08EE3B}"/>
              </a:ext>
            </a:extLst>
          </p:cNvPr>
          <p:cNvSpPr/>
          <p:nvPr/>
        </p:nvSpPr>
        <p:spPr>
          <a:xfrm>
            <a:off x="343524" y="1800075"/>
            <a:ext cx="10201735" cy="22263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Textové pole 2">
            <a:extLst>
              <a:ext uri="{FF2B5EF4-FFF2-40B4-BE49-F238E27FC236}">
                <a16:creationId xmlns:a16="http://schemas.microsoft.com/office/drawing/2014/main" id="{46646477-1215-4FEF-BEA8-6962B20F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779" y="2600175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Konference k inteligentní specializaci regionu (29.5.)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 pole 5">
            <a:extLst>
              <a:ext uri="{FF2B5EF4-FFF2-40B4-BE49-F238E27FC236}">
                <a16:creationId xmlns:a16="http://schemas.microsoft.com/office/drawing/2014/main" id="{DDC0AACC-B6B0-4AFF-8576-EA1C0565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334" y="2743050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oborových platforem (září)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ové pole 10">
            <a:extLst>
              <a:ext uri="{FF2B5EF4-FFF2-40B4-BE49-F238E27FC236}">
                <a16:creationId xmlns:a16="http://schemas.microsoft.com/office/drawing/2014/main" id="{2ECB6850-1B9A-46E1-99DB-659130C2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369" y="2465252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Rozpracování projektů v oborech specializace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ové pole 2">
            <a:extLst>
              <a:ext uri="{FF2B5EF4-FFF2-40B4-BE49-F238E27FC236}">
                <a16:creationId xmlns:a16="http://schemas.microsoft.com/office/drawing/2014/main" id="{F0B75867-F1F7-4081-BF38-65D152E39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884" y="3124050"/>
            <a:ext cx="1028700" cy="177609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KRVVI(19.6.)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oborů inteligentní specializace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strategického rámce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ové pole 10">
            <a:extLst>
              <a:ext uri="{FF2B5EF4-FFF2-40B4-BE49-F238E27FC236}">
                <a16:creationId xmlns:a16="http://schemas.microsoft.com/office/drawing/2014/main" id="{E57B2F15-EEB2-45FD-9760-48A4B12B3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9192" y="3640939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RIS3 2020+, 2. aktualizace Akčního plánu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1" name="Textové pole 10">
            <a:extLst>
              <a:ext uri="{FF2B5EF4-FFF2-40B4-BE49-F238E27FC236}">
                <a16:creationId xmlns:a16="http://schemas.microsoft.com/office/drawing/2014/main" id="{5582A5B0-568A-40EF-AFA1-F7B0F1EAA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39" y="1983590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Expertní výběr perspektivních směrů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ové pole 10">
            <a:extLst>
              <a:ext uri="{FF2B5EF4-FFF2-40B4-BE49-F238E27FC236}">
                <a16:creationId xmlns:a16="http://schemas.microsoft.com/office/drawing/2014/main" id="{070C4B7E-97EF-47B4-A5CB-E1D51EF9D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584" y="4473425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1. workshop ke strategii (vize + mise)</a:t>
            </a:r>
          </a:p>
        </p:txBody>
      </p:sp>
      <p:sp>
        <p:nvSpPr>
          <p:cNvPr id="13" name="Textové pole 10">
            <a:extLst>
              <a:ext uri="{FF2B5EF4-FFF2-40B4-BE49-F238E27FC236}">
                <a16:creationId xmlns:a16="http://schemas.microsoft.com/office/drawing/2014/main" id="{9C2FDF67-34EC-40D1-BCA1-277CDA3B6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759" y="4469615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2. workshop ke strategii (východiska) </a:t>
            </a:r>
          </a:p>
        </p:txBody>
      </p:sp>
      <p:sp>
        <p:nvSpPr>
          <p:cNvPr id="14" name="Textové pole 10">
            <a:extLst>
              <a:ext uri="{FF2B5EF4-FFF2-40B4-BE49-F238E27FC236}">
                <a16:creationId xmlns:a16="http://schemas.microsoft.com/office/drawing/2014/main" id="{29A5958E-ED94-41CD-8AD4-ADC7EF29D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14" y="4481680"/>
            <a:ext cx="107124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opatření a aktivit (září)</a:t>
            </a:r>
          </a:p>
        </p:txBody>
      </p:sp>
      <p:sp>
        <p:nvSpPr>
          <p:cNvPr id="15" name="Textové pole 10">
            <a:extLst>
              <a:ext uri="{FF2B5EF4-FFF2-40B4-BE49-F238E27FC236}">
                <a16:creationId xmlns:a16="http://schemas.microsoft.com/office/drawing/2014/main" id="{D8487C1F-CA30-4996-B34F-731EBBB9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4" y="3227555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Analýza k inteligentní specializaci</a:t>
            </a:r>
            <a:endParaRPr lang="cs-CZ" sz="110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Textové pole 2">
            <a:extLst>
              <a:ext uri="{FF2B5EF4-FFF2-40B4-BE49-F238E27FC236}">
                <a16:creationId xmlns:a16="http://schemas.microsoft.com/office/drawing/2014/main" id="{DAC97C0A-0180-4880-9AD5-21B6C192D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2955" y="3124049"/>
            <a:ext cx="1028700" cy="177609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KRVVI: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Aktualizace RIS3 2020+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2. aktualizace Akčního plánu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ové pole 2">
            <a:extLst>
              <a:ext uri="{FF2B5EF4-FFF2-40B4-BE49-F238E27FC236}">
                <a16:creationId xmlns:a16="http://schemas.microsoft.com/office/drawing/2014/main" id="{52D88607-0A1F-44A2-81E6-9209B8BE7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664" y="3124050"/>
            <a:ext cx="1028700" cy="178371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KRVVI: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Projednání výsledků oborových platforem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Projednání </a:t>
            </a: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opatření a aktivit (říjen)</a:t>
            </a:r>
          </a:p>
          <a:p>
            <a:pPr algn="ctr" eaLnBrk="0" fontAlgn="base" hangingPunct="0"/>
            <a:r>
              <a:rPr lang="cs-CZ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F30A2703-A079-4C9E-A8FF-A12931008302}"/>
              </a:ext>
            </a:extLst>
          </p:cNvPr>
          <p:cNvCxnSpPr/>
          <p:nvPr/>
        </p:nvCxnSpPr>
        <p:spPr>
          <a:xfrm>
            <a:off x="1533514" y="2348715"/>
            <a:ext cx="345440" cy="24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7A2E2488-2204-4F06-82E2-74403E3E9F96}"/>
              </a:ext>
            </a:extLst>
          </p:cNvPr>
          <p:cNvCxnSpPr/>
          <p:nvPr/>
        </p:nvCxnSpPr>
        <p:spPr>
          <a:xfrm>
            <a:off x="1008369" y="3972410"/>
            <a:ext cx="197485" cy="49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0DC4F390-EC5B-4042-91F3-1F4451300648}"/>
              </a:ext>
            </a:extLst>
          </p:cNvPr>
          <p:cNvCxnSpPr/>
          <p:nvPr/>
        </p:nvCxnSpPr>
        <p:spPr>
          <a:xfrm>
            <a:off x="2486014" y="3343125"/>
            <a:ext cx="642620" cy="1129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A555A825-BF92-45F1-B70B-D2A5E6D437B7}"/>
              </a:ext>
            </a:extLst>
          </p:cNvPr>
          <p:cNvCxnSpPr/>
          <p:nvPr/>
        </p:nvCxnSpPr>
        <p:spPr>
          <a:xfrm>
            <a:off x="2974329" y="2962760"/>
            <a:ext cx="1010920" cy="78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A6E988D4-8D3B-4D57-A641-3710C588DAEF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681084" y="4484855"/>
            <a:ext cx="304165" cy="359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14E297F4-0CC6-4FB9-B4EA-3CA1E1EACC95}"/>
              </a:ext>
            </a:extLst>
          </p:cNvPr>
          <p:cNvCxnSpPr/>
          <p:nvPr/>
        </p:nvCxnSpPr>
        <p:spPr>
          <a:xfrm flipV="1">
            <a:off x="5014584" y="3493620"/>
            <a:ext cx="28765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65944300-AB93-4D63-9FFF-2C29F731E1A2}"/>
              </a:ext>
            </a:extLst>
          </p:cNvPr>
          <p:cNvCxnSpPr/>
          <p:nvPr/>
        </p:nvCxnSpPr>
        <p:spPr>
          <a:xfrm>
            <a:off x="5017124" y="4237205"/>
            <a:ext cx="29019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24CDEE81-7FBC-4283-9F5D-26C3DBC91727}"/>
              </a:ext>
            </a:extLst>
          </p:cNvPr>
          <p:cNvCxnSpPr/>
          <p:nvPr/>
        </p:nvCxnSpPr>
        <p:spPr>
          <a:xfrm flipV="1">
            <a:off x="6373484" y="4235935"/>
            <a:ext cx="296545" cy="24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CB1F6E79-95BB-43EF-94BE-EA93BB066B58}"/>
              </a:ext>
            </a:extLst>
          </p:cNvPr>
          <p:cNvCxnSpPr/>
          <p:nvPr/>
        </p:nvCxnSpPr>
        <p:spPr>
          <a:xfrm>
            <a:off x="6378564" y="3493620"/>
            <a:ext cx="28765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A9D1C161-53E7-4F84-B737-A8AE06215AA9}"/>
              </a:ext>
            </a:extLst>
          </p:cNvPr>
          <p:cNvCxnSpPr/>
          <p:nvPr/>
        </p:nvCxnSpPr>
        <p:spPr>
          <a:xfrm flipV="1">
            <a:off x="7699364" y="3220570"/>
            <a:ext cx="307340" cy="27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 pole 10">
            <a:extLst>
              <a:ext uri="{FF2B5EF4-FFF2-40B4-BE49-F238E27FC236}">
                <a16:creationId xmlns:a16="http://schemas.microsoft.com/office/drawing/2014/main" id="{995BF051-B82F-4E83-8F35-78020ACC7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989" y="4799229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Rozpracování projektů vyplývající z aktualizace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12491962-59CE-4F70-B508-A0953E0E36EF}"/>
              </a:ext>
            </a:extLst>
          </p:cNvPr>
          <p:cNvCxnSpPr/>
          <p:nvPr/>
        </p:nvCxnSpPr>
        <p:spPr>
          <a:xfrm>
            <a:off x="7701904" y="4486125"/>
            <a:ext cx="306705" cy="312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36744A39-B706-4472-9D67-11085D72CFB2}"/>
              </a:ext>
            </a:extLst>
          </p:cNvPr>
          <p:cNvCxnSpPr>
            <a:cxnSpLocks/>
          </p:cNvCxnSpPr>
          <p:nvPr/>
        </p:nvCxnSpPr>
        <p:spPr>
          <a:xfrm>
            <a:off x="9062709" y="3208187"/>
            <a:ext cx="291060" cy="43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1A06D5BA-00CF-4BCB-A9E0-A5F14BA15518}"/>
              </a:ext>
            </a:extLst>
          </p:cNvPr>
          <p:cNvCxnSpPr>
            <a:cxnSpLocks/>
          </p:cNvCxnSpPr>
          <p:nvPr/>
        </p:nvCxnSpPr>
        <p:spPr>
          <a:xfrm flipV="1">
            <a:off x="9077314" y="4394685"/>
            <a:ext cx="276455" cy="403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B5846510-3863-4F41-8EF0-1AAF1B1A77DA}"/>
              </a:ext>
            </a:extLst>
          </p:cNvPr>
          <p:cNvCxnSpPr/>
          <p:nvPr/>
        </p:nvCxnSpPr>
        <p:spPr>
          <a:xfrm>
            <a:off x="10431769" y="4026385"/>
            <a:ext cx="2838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9A10C27-DCDD-46C4-9289-BFF9375710C0}"/>
              </a:ext>
            </a:extLst>
          </p:cNvPr>
          <p:cNvCxnSpPr>
            <a:cxnSpLocks/>
          </p:cNvCxnSpPr>
          <p:nvPr/>
        </p:nvCxnSpPr>
        <p:spPr>
          <a:xfrm>
            <a:off x="1136119" y="2743050"/>
            <a:ext cx="625360" cy="1729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 pole 42">
            <a:extLst>
              <a:ext uri="{FF2B5EF4-FFF2-40B4-BE49-F238E27FC236}">
                <a16:creationId xmlns:a16="http://schemas.microsoft.com/office/drawing/2014/main" id="{E3518B1F-6E14-4518-A28F-CB0E51BCB68C}"/>
              </a:ext>
            </a:extLst>
          </p:cNvPr>
          <p:cNvSpPr txBox="1"/>
          <p:nvPr/>
        </p:nvSpPr>
        <p:spPr>
          <a:xfrm>
            <a:off x="3751569" y="1965509"/>
            <a:ext cx="3006090" cy="41940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rgbClr val="38562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Proces inteligentní specializace regionu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5" name="Textové pole 43">
            <a:extLst>
              <a:ext uri="{FF2B5EF4-FFF2-40B4-BE49-F238E27FC236}">
                <a16:creationId xmlns:a16="http://schemas.microsoft.com/office/drawing/2014/main" id="{8A4F3EF1-5696-413C-ACA5-226F10FC6ED6}"/>
              </a:ext>
            </a:extLst>
          </p:cNvPr>
          <p:cNvSpPr txBox="1"/>
          <p:nvPr/>
        </p:nvSpPr>
        <p:spPr>
          <a:xfrm>
            <a:off x="3985249" y="5646905"/>
            <a:ext cx="3006090" cy="4264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rgbClr val="833C0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RIS3 strategie 2020+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934BF07B-BA7A-4D22-8B67-5F7B88B261C9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537959" y="3350113"/>
            <a:ext cx="327025" cy="252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D06CB4FA-2CC9-4B9E-BC7F-93ACD81B547D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280909" y="4844583"/>
            <a:ext cx="323850" cy="10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512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8CEB875-441D-4E49-82DC-3D885FF06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Strategické projekty</a:t>
            </a: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BEEFB68D-089C-4C45-80E0-4E22F6F44D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23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1C9FD-9F08-482C-8D46-7B106CF0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výběr strategických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A21DF9-67A2-49DB-A4C8-9E2F66A02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Zvýšená péče týmu Smart Akcelerátor o přípravu projektů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Zájem MŠMT a MPO o kvalitní přípravu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Indikátory projektu Smart Akcelerátor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min. 6 intervencí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popis do stupně „extenzivní </a:t>
            </a:r>
            <a:r>
              <a:rPr lang="cs-CZ" dirty="0" err="1"/>
              <a:t>fiše</a:t>
            </a:r>
            <a:r>
              <a:rPr lang="cs-CZ" dirty="0"/>
              <a:t>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Stanovena kritéria pro výběr strategických projektů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Potřeba schválit v KRVVI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376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0B158-266C-4BC4-A117-2AAF3F6B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8029" cy="1325563"/>
          </a:xfrm>
        </p:spPr>
        <p:txBody>
          <a:bodyPr/>
          <a:lstStyle/>
          <a:p>
            <a:r>
              <a:rPr lang="cs-CZ" dirty="0"/>
              <a:t>Kritéria pro výběr strategických projektů a intervencí (MŠMT)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10660-E3F2-4D1E-91AD-F008635D2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265229" cy="49110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Strategická intervence musí splňovat alespoň následující požadavky:</a:t>
            </a:r>
          </a:p>
          <a:p>
            <a:pPr lvl="1"/>
            <a:r>
              <a:rPr lang="cs-CZ" dirty="0"/>
              <a:t>prokazatelně a významnou měrou přispívá k dosažení strategického cíle krajské přílohy k RIS3 strategii nebo specifického cíle Národní RIS3 strategie</a:t>
            </a:r>
          </a:p>
          <a:p>
            <a:pPr marL="457200" lvl="1" indent="0">
              <a:buNone/>
            </a:pPr>
            <a:r>
              <a:rPr lang="cs-CZ" i="1" dirty="0"/>
              <a:t>a současně </a:t>
            </a:r>
          </a:p>
          <a:p>
            <a:pPr lvl="1"/>
            <a:r>
              <a:rPr lang="cs-CZ" dirty="0"/>
              <a:t>posiluje spolupráci mezi subjekty inovačního prostředí v kraji nebo mimo kraj</a:t>
            </a:r>
          </a:p>
          <a:p>
            <a:pPr marL="457200" lvl="1" indent="0">
              <a:buNone/>
            </a:pPr>
            <a:r>
              <a:rPr lang="cs-CZ" i="1" dirty="0"/>
              <a:t>a současně </a:t>
            </a:r>
          </a:p>
          <a:p>
            <a:pPr lvl="1"/>
            <a:r>
              <a:rPr lang="cs-CZ" dirty="0"/>
              <a:t>má prokazatelné přínosy/dopady pro soukromý sektor v kraji nebo mimo kraj v ČR, tj. např. musí prokazatelně prostřednictvím podpory inovací přispívat k růstu konkurenceschopnosti firem v kraji</a:t>
            </a:r>
          </a:p>
          <a:p>
            <a:pPr marL="457200" lvl="1" indent="0">
              <a:buNone/>
            </a:pPr>
            <a:r>
              <a:rPr lang="cs-CZ" i="1" dirty="0"/>
              <a:t>nebo </a:t>
            </a:r>
          </a:p>
          <a:p>
            <a:pPr lvl="1"/>
            <a:r>
              <a:rPr lang="cs-CZ" dirty="0"/>
              <a:t>slouží k posílení inteligentní specializace vybraných domén kraje nebo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14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7517D-C1ED-497E-BD62-46303B22F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dál pracovat na strategických projektech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1FE0A-8477-4516-8E18-450EBE87D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Integrace dílčích projektů</a:t>
            </a:r>
          </a:p>
          <a:p>
            <a:r>
              <a:rPr lang="cs-CZ" dirty="0"/>
              <a:t>Dopracování nekompletních </a:t>
            </a:r>
            <a:r>
              <a:rPr lang="cs-CZ" dirty="0" err="1"/>
              <a:t>fiší</a:t>
            </a:r>
            <a:endParaRPr lang="cs-CZ" dirty="0"/>
          </a:p>
          <a:p>
            <a:r>
              <a:rPr lang="cs-CZ" dirty="0"/>
              <a:t>Hledání nových (strategických) projektů </a:t>
            </a:r>
          </a:p>
        </p:txBody>
      </p:sp>
    </p:spTree>
    <p:extLst>
      <p:ext uri="{BB962C8B-B14F-4D97-AF65-F5344CB8AC3E}">
        <p14:creationId xmlns:p14="http://schemas.microsoft.com/office/powerpoint/2010/main" val="1512225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A5C4BA6-269F-4D23-A4E6-13AB6F0E8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Plán vzdělávání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30C681A-4048-4890-B02F-AD47536C2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179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58C29-0CB0-49B3-BA8E-C586F0FF4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v roce 2018 – tým Smart Akcelerátor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55B0A-C66D-45C1-8B90-345030AF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763"/>
          </a:xfrm>
        </p:spPr>
        <p:txBody>
          <a:bodyPr>
            <a:normAutofit/>
          </a:bodyPr>
          <a:lstStyle/>
          <a:p>
            <a:r>
              <a:rPr lang="cs-CZ" dirty="0"/>
              <a:t>Jazykové kurzy (tým Smart Akcelerátor)</a:t>
            </a:r>
          </a:p>
          <a:p>
            <a:r>
              <a:rPr lang="cs-CZ" dirty="0"/>
              <a:t>Odborná školení a </a:t>
            </a:r>
            <a:r>
              <a:rPr lang="cs-CZ" dirty="0" err="1"/>
              <a:t>softskills</a:t>
            </a:r>
            <a:r>
              <a:rPr lang="cs-CZ" dirty="0"/>
              <a:t> (tým Smart Akcelerátor)</a:t>
            </a:r>
          </a:p>
          <a:p>
            <a:r>
              <a:rPr lang="cs-CZ" dirty="0"/>
              <a:t>Konference a semináře:</a:t>
            </a:r>
          </a:p>
          <a:p>
            <a:pPr lvl="1"/>
            <a:r>
              <a:rPr lang="cs-CZ" dirty="0"/>
              <a:t>Kybernetická revoluce – CZ aneb lid versus roboti? </a:t>
            </a:r>
          </a:p>
          <a:p>
            <a:pPr lvl="1"/>
            <a:r>
              <a:rPr lang="cs-CZ" dirty="0"/>
              <a:t>Národní centrum pro I4.0 při CIRC ČVUT Praha </a:t>
            </a:r>
          </a:p>
          <a:p>
            <a:pPr lvl="1"/>
            <a:r>
              <a:rPr lang="cs-CZ" dirty="0"/>
              <a:t>6. národní konference transferu </a:t>
            </a:r>
          </a:p>
          <a:p>
            <a:pPr lvl="1"/>
            <a:r>
              <a:rPr lang="cs-CZ" dirty="0"/>
              <a:t>Konference Týden inovací Praha </a:t>
            </a:r>
          </a:p>
          <a:p>
            <a:pPr lvl="1"/>
            <a:r>
              <a:rPr lang="cs-CZ" dirty="0"/>
              <a:t>Konference RIS3 Brno </a:t>
            </a:r>
          </a:p>
          <a:p>
            <a:pPr lvl="1"/>
            <a:r>
              <a:rPr lang="cs-CZ" dirty="0"/>
              <a:t>Konference Potenciál regionální politiky ČR Praha</a:t>
            </a:r>
          </a:p>
          <a:p>
            <a:pPr lvl="1"/>
            <a:r>
              <a:rPr lang="cs-CZ" dirty="0"/>
              <a:t>Setkání RIS3 týmů v Českých Budějovicích</a:t>
            </a:r>
          </a:p>
          <a:p>
            <a:pPr lvl="1"/>
            <a:r>
              <a:rPr lang="cs-CZ" dirty="0"/>
              <a:t>Mezinárodní konference S3 (Bilbao)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endParaRPr lang="cs-CZ" sz="2200" dirty="0"/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1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B1A4E-D2DD-479F-A97B-7BD18197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aktualizace 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E1C64-9E4A-4754-90EA-349A7538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Vyhodnocení naplňování Akčního plánu (03/2019)</a:t>
            </a:r>
          </a:p>
          <a:p>
            <a:r>
              <a:rPr lang="cs-CZ" dirty="0"/>
              <a:t>Aktualizace stávajících projektových </a:t>
            </a:r>
            <a:r>
              <a:rPr lang="cs-CZ" dirty="0" err="1"/>
              <a:t>fiší</a:t>
            </a:r>
            <a:r>
              <a:rPr lang="cs-CZ" dirty="0"/>
              <a:t>, sběr nových projektů</a:t>
            </a:r>
          </a:p>
          <a:p>
            <a:pPr lvl="1"/>
            <a:r>
              <a:rPr lang="cs-CZ" dirty="0"/>
              <a:t>Zahájen aktuálně</a:t>
            </a:r>
          </a:p>
          <a:p>
            <a:pPr lvl="1"/>
            <a:r>
              <a:rPr lang="cs-CZ" dirty="0"/>
              <a:t>Cílené oslovování – do 19.4.2019</a:t>
            </a:r>
          </a:p>
          <a:p>
            <a:pPr lvl="1"/>
            <a:r>
              <a:rPr lang="cs-CZ" dirty="0"/>
              <a:t>Předložení nových námětů – do 17.5.2019</a:t>
            </a:r>
          </a:p>
          <a:p>
            <a:r>
              <a:rPr lang="cs-CZ" dirty="0"/>
              <a:t>Vyhodnocení souladu a významu projektů pro strategie – do 24.5.2019</a:t>
            </a:r>
          </a:p>
          <a:p>
            <a:r>
              <a:rPr lang="cs-CZ" dirty="0"/>
              <a:t>Projednání v platformách (LZ, kapacity </a:t>
            </a:r>
            <a:r>
              <a:rPr lang="cs-CZ" dirty="0" err="1"/>
              <a:t>VaV</a:t>
            </a:r>
            <a:r>
              <a:rPr lang="cs-CZ" dirty="0"/>
              <a:t>) – 05-06/2019</a:t>
            </a:r>
          </a:p>
          <a:p>
            <a:r>
              <a:rPr lang="cs-CZ" dirty="0"/>
              <a:t>Schválení 1. aktualizace Akčního plánu – KRVVI (06/2019)</a:t>
            </a:r>
          </a:p>
          <a:p>
            <a:r>
              <a:rPr lang="cs-CZ" dirty="0"/>
              <a:t>2. aktualizace (inteligentní specializace</a:t>
            </a:r>
            <a:r>
              <a:rPr lang="cs-CZ"/>
              <a:t>) bude provedena do 12/2019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3174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E12C8-AAA1-4FA1-879D-1FA6E0EDF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v roce 2018 pro Smart akcelerátor a KRVVI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D1F57-71D1-4464-8986-562050F58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cs-CZ" dirty="0"/>
              <a:t>Workshopy pro členy SA a KRVVI:</a:t>
            </a:r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Veřejná podpora </a:t>
            </a:r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Popularizace a medializace </a:t>
            </a:r>
            <a:r>
              <a:rPr lang="cs-CZ" dirty="0" err="1"/>
              <a:t>VaVaI</a:t>
            </a:r>
            <a:endParaRPr lang="cs-CZ" dirty="0"/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Transfer znalostí a technologií </a:t>
            </a:r>
            <a:r>
              <a:rPr lang="cs-CZ" dirty="0" err="1"/>
              <a:t>VaVaI</a:t>
            </a:r>
            <a:endParaRPr lang="cs-CZ" dirty="0"/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Spolupráce s aplikační sférou</a:t>
            </a:r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Budování </a:t>
            </a:r>
            <a:r>
              <a:rPr lang="cs-CZ" dirty="0" err="1"/>
              <a:t>brandu</a:t>
            </a:r>
            <a:r>
              <a:rPr lang="cs-CZ" dirty="0"/>
              <a:t> ve veřejné správě</a:t>
            </a:r>
          </a:p>
          <a:p>
            <a:pPr marL="457200" lvl="1" fontAlgn="ctr">
              <a:lnSpc>
                <a:spcPct val="100000"/>
              </a:lnSpc>
              <a:spcBef>
                <a:spcPts val="600"/>
              </a:spcBef>
            </a:pPr>
            <a:r>
              <a:rPr lang="cs-CZ" dirty="0" err="1"/>
              <a:t>Trendinner</a:t>
            </a:r>
            <a:r>
              <a:rPr lang="cs-CZ" dirty="0"/>
              <a:t> 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9107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84EBE-EBB8-42B3-9926-46B66850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vzdělávání na rok 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AE28C-B3D1-4426-8F3C-9113B1BC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Jazykové kurzy</a:t>
            </a:r>
          </a:p>
          <a:p>
            <a:r>
              <a:rPr lang="cs-CZ" dirty="0"/>
              <a:t>Odborná školení a </a:t>
            </a:r>
            <a:r>
              <a:rPr lang="cs-CZ" dirty="0" err="1"/>
              <a:t>softskills</a:t>
            </a:r>
            <a:endParaRPr lang="cs-CZ" dirty="0"/>
          </a:p>
          <a:p>
            <a:pPr lvl="1"/>
            <a:r>
              <a:rPr lang="cs-CZ" dirty="0"/>
              <a:t>Analýza a vizualizace otevřených dat</a:t>
            </a:r>
          </a:p>
          <a:p>
            <a:pPr lvl="1"/>
            <a:r>
              <a:rPr lang="cs-CZ" dirty="0"/>
              <a:t>Pokročilejší analytické techniky </a:t>
            </a:r>
          </a:p>
          <a:p>
            <a:pPr lvl="1"/>
            <a:r>
              <a:rPr lang="cs-CZ" dirty="0"/>
              <a:t>Vizualizace dat pro prezentaci</a:t>
            </a:r>
          </a:p>
          <a:p>
            <a:r>
              <a:rPr lang="cs-CZ" dirty="0"/>
              <a:t>Semináře a workshopy pro členy KRVVI:</a:t>
            </a:r>
          </a:p>
          <a:p>
            <a:pPr lvl="1"/>
            <a:r>
              <a:rPr lang="cs-CZ" dirty="0"/>
              <a:t>Multioborový workshop k využití globálních trendů a signálů (v rámci konference)</a:t>
            </a:r>
          </a:p>
          <a:p>
            <a:pPr lvl="1"/>
            <a:r>
              <a:rPr lang="cs-CZ" dirty="0"/>
              <a:t>Možnosti rozvoje spolupráce v navržených oborech specializace (předpoklad 2-3 vybrané specializace)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918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D71AA-7622-4E98-9A21-9CC1287343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4086ED-8483-4F31-9D48-6F02586F6D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45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9A1CF-78D5-49DE-8A95-AB780F13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naplňování 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57CBAE-0810-4D6F-B16D-3AACF6D18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 projektu</a:t>
            </a:r>
          </a:p>
          <a:p>
            <a:pPr lvl="1"/>
            <a:r>
              <a:rPr lang="cs-CZ"/>
              <a:t>příprava</a:t>
            </a:r>
            <a:endParaRPr lang="cs-CZ" dirty="0"/>
          </a:p>
          <a:p>
            <a:pPr lvl="1"/>
            <a:r>
              <a:rPr lang="cs-CZ" dirty="0"/>
              <a:t>realizace</a:t>
            </a:r>
          </a:p>
          <a:p>
            <a:r>
              <a:rPr lang="cs-CZ" dirty="0"/>
              <a:t>Změny:</a:t>
            </a:r>
          </a:p>
          <a:p>
            <a:pPr lvl="1"/>
            <a:r>
              <a:rPr lang="cs-CZ" dirty="0"/>
              <a:t>garanta</a:t>
            </a:r>
          </a:p>
          <a:p>
            <a:pPr lvl="1"/>
            <a:r>
              <a:rPr lang="cs-CZ" dirty="0"/>
              <a:t>harmonogramu přípravy a realizace</a:t>
            </a:r>
          </a:p>
          <a:p>
            <a:pPr lvl="1"/>
            <a:r>
              <a:rPr lang="cs-CZ" dirty="0"/>
              <a:t>financování přípravy a realizace</a:t>
            </a:r>
          </a:p>
          <a:p>
            <a:pPr lvl="1"/>
            <a:r>
              <a:rPr lang="cs-CZ" dirty="0"/>
              <a:t>aktivit projektu</a:t>
            </a:r>
          </a:p>
          <a:p>
            <a:r>
              <a:rPr lang="cs-CZ" dirty="0"/>
              <a:t>Zastoupení projektů podle cílů</a:t>
            </a:r>
          </a:p>
        </p:txBody>
      </p:sp>
    </p:spTree>
    <p:extLst>
      <p:ext uri="{BB962C8B-B14F-4D97-AF65-F5344CB8AC3E}">
        <p14:creationId xmlns:p14="http://schemas.microsoft.com/office/powerpoint/2010/main" val="350565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A44DA-EA79-49A4-9DE5-6997D485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Aktualizace a sběr nových projektových </a:t>
            </a:r>
            <a:r>
              <a:rPr lang="cs-CZ" dirty="0" err="1"/>
              <a:t>fiší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B328E-C037-4CEB-A0C1-01A1AE601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75777" cy="4351338"/>
          </a:xfrm>
        </p:spPr>
        <p:txBody>
          <a:bodyPr>
            <a:normAutofit/>
          </a:bodyPr>
          <a:lstStyle/>
          <a:p>
            <a:r>
              <a:rPr lang="cs-CZ" dirty="0"/>
              <a:t>Doplnění projektů ze SC, kde dosud nebyly předložené projektové </a:t>
            </a:r>
            <a:r>
              <a:rPr lang="cs-CZ" dirty="0" err="1"/>
              <a:t>fiše</a:t>
            </a:r>
            <a:endParaRPr lang="cs-CZ" dirty="0"/>
          </a:p>
          <a:p>
            <a:r>
              <a:rPr lang="cs-CZ" dirty="0"/>
              <a:t>Propojení jednotlivých projektových námětů do projektů spolupráce více subjektů:</a:t>
            </a:r>
          </a:p>
          <a:p>
            <a:pPr lvl="1"/>
            <a:r>
              <a:rPr lang="cs-CZ" dirty="0"/>
              <a:t>SC1.1. – „internacionalizace“, SC 1.3. „práce s talenty“, SC 4.1. „inovační firmy“</a:t>
            </a:r>
          </a:p>
          <a:p>
            <a:r>
              <a:rPr lang="cs-CZ" dirty="0"/>
              <a:t>Nový projekt:</a:t>
            </a:r>
          </a:p>
          <a:p>
            <a:pPr lvl="1"/>
            <a:r>
              <a:rPr lang="cs-CZ" dirty="0"/>
              <a:t>Technologický park </a:t>
            </a:r>
            <a:r>
              <a:rPr lang="cs-CZ" dirty="0" err="1"/>
              <a:t>Dronet</a:t>
            </a:r>
            <a:r>
              <a:rPr lang="cs-CZ" dirty="0"/>
              <a:t> – Plzeň </a:t>
            </a:r>
            <a:r>
              <a:rPr lang="cs-CZ" dirty="0" err="1"/>
              <a:t>Světovar</a:t>
            </a:r>
            <a:r>
              <a:rPr lang="cs-CZ" dirty="0"/>
              <a:t> (Specifický cíl 2.3: Zvýšit podporu pro </a:t>
            </a:r>
            <a:r>
              <a:rPr lang="cs-CZ" dirty="0" err="1"/>
              <a:t>VaVaI</a:t>
            </a:r>
            <a:r>
              <a:rPr lang="cs-CZ" dirty="0"/>
              <a:t>)</a:t>
            </a:r>
          </a:p>
          <a:p>
            <a:r>
              <a:rPr lang="cs-CZ" dirty="0"/>
              <a:t>Projektové záměry dlouhodobě rozpracované budou sledovány samostatně</a:t>
            </a:r>
          </a:p>
          <a:p>
            <a:pPr lvl="1"/>
            <a:r>
              <a:rPr lang="cs-CZ" dirty="0"/>
              <a:t>do Akčního plánu budou zařazeny po dopracování projektové </a:t>
            </a:r>
            <a:r>
              <a:rPr lang="cs-CZ" dirty="0" err="1"/>
              <a:t>fiche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62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D3B75-C8F3-4E53-A09F-49D8F694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Preferovaná témata pro doplnění 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66FB7-5C10-4B81-8016-FFDC01D96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11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Specifický cíl 1.1. Zvýšit zapojení VŠ v kraji do mezinárodních sítí:</a:t>
            </a:r>
          </a:p>
          <a:p>
            <a:pPr lvl="1"/>
            <a:r>
              <a:rPr lang="cs-CZ" dirty="0"/>
              <a:t>zvýšení mobility doktorandů a „post-doc“ (vytváření míst ve VŠ a výzkumných organizacích) – ZČU, LF, VO</a:t>
            </a:r>
          </a:p>
          <a:p>
            <a:pPr marL="0" indent="0">
              <a:buNone/>
            </a:pPr>
            <a:r>
              <a:rPr lang="cs-CZ" dirty="0"/>
              <a:t>Specifický cíl 2.2: Zavést systém spolupráce ve </a:t>
            </a:r>
            <a:r>
              <a:rPr lang="cs-CZ" dirty="0" err="1"/>
              <a:t>VaVaI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posílení spolupráce kraje zejm. s Bavorskem a Horním Rakouskem (veřejná správa, VO, aplikační sféra) – kraj, Plzeň, IHK, ZČU, LF, VO</a:t>
            </a:r>
          </a:p>
          <a:p>
            <a:pPr marL="0" indent="0">
              <a:buNone/>
            </a:pPr>
            <a:r>
              <a:rPr lang="cs-CZ" dirty="0"/>
              <a:t>Specifický cíl 2.3: Zvýšit podporu pro </a:t>
            </a:r>
            <a:r>
              <a:rPr lang="cs-CZ" dirty="0" err="1"/>
              <a:t>VaVaI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podpora zapojení regionálních </a:t>
            </a:r>
            <a:r>
              <a:rPr lang="cs-CZ" dirty="0" err="1"/>
              <a:t>VaVaI</a:t>
            </a:r>
            <a:r>
              <a:rPr lang="cs-CZ" dirty="0"/>
              <a:t> kapacit v rámci EU např. HORIZON 2020 (motivace k účasti, poradenská podpora, příspěvek na přípravu) – ZČU (projektové centrum), BIC, VO</a:t>
            </a:r>
          </a:p>
          <a:p>
            <a:pPr marL="0" indent="0">
              <a:buNone/>
            </a:pPr>
            <a:r>
              <a:rPr lang="cs-CZ" dirty="0"/>
              <a:t>Specifický cíl 3.1: Zefektivnit zapojení výzkumných organizací do mezinárodních týmů</a:t>
            </a:r>
          </a:p>
          <a:p>
            <a:pPr lvl="1"/>
            <a:r>
              <a:rPr lang="cs-CZ" dirty="0"/>
              <a:t>podpora návratu špičkových odborníků do kraje (vybudování týmu a zázemí, podpora činnosti) – ZČU, LF, VO, kraj</a:t>
            </a:r>
          </a:p>
          <a:p>
            <a:pPr marL="0" indent="0">
              <a:buNone/>
            </a:pPr>
            <a:r>
              <a:rPr lang="cs-CZ" dirty="0"/>
              <a:t>Specifický cíl 3.2: Zvýšit spolupráci výzkumných organizací s aplikační sférou</a:t>
            </a:r>
          </a:p>
          <a:p>
            <a:pPr lvl="1"/>
            <a:r>
              <a:rPr lang="cs-CZ" dirty="0"/>
              <a:t>posílení pozice centra transferu technologií na ZČU pro nabídku komplexních řešení a služeb (kapacita, personál) – ZČU (projektové centrum)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09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EF8CA-8E4C-4060-9BCE-859F622A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Garanti pro aktualizaci projektů</a:t>
            </a:r>
            <a:br>
              <a:rPr lang="cs-CZ" dirty="0"/>
            </a:br>
            <a:r>
              <a:rPr lang="cs-CZ" dirty="0"/>
              <a:t>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497484-6FFE-4B0B-99B0-B3D97AD75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42306" cy="47617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/>
              <a:t>Strategická oblast 1 – Zvýšit atraktivitu a stabilizovat počet studentů VŠ v Plzeňském kraji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Mgr. Petr Šimon, </a:t>
            </a:r>
            <a:r>
              <a:rPr lang="cs-CZ" sz="2400" dirty="0">
                <a:hlinkClick r:id="rId2"/>
              </a:rPr>
              <a:t>petr.p.simon@gmail.com</a:t>
            </a:r>
            <a:r>
              <a:rPr lang="cs-CZ" sz="2400" dirty="0"/>
              <a:t>, tel: 724 953 686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2400" b="1" dirty="0"/>
              <a:t>Strategická oblast 2 - Zlepšit infrastrukturu a spolupráci mezi aktéry </a:t>
            </a:r>
            <a:r>
              <a:rPr lang="cs-CZ" sz="2400" b="1" dirty="0" err="1"/>
              <a:t>VaVaI</a:t>
            </a:r>
            <a:r>
              <a:rPr lang="cs-CZ" sz="2400" b="1" dirty="0"/>
              <a:t> v Plzeňském kraji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400" dirty="0"/>
              <a:t>+ Koordinace průběhu zpracování Akčního plánu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Ing. Jan Naxera, </a:t>
            </a:r>
            <a:r>
              <a:rPr lang="cs-CZ" sz="2400" dirty="0">
                <a:hlinkClick r:id="rId3"/>
              </a:rPr>
              <a:t>naxera@rra-pk.cz</a:t>
            </a:r>
            <a:r>
              <a:rPr lang="cs-CZ" sz="2400" dirty="0"/>
              <a:t>, tel: 602 544 375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2400" b="1" dirty="0"/>
              <a:t>Strategická oblast 3 - Zvýšit rozmanitost využití výzkumných kapacit v Plzeňském kraji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400" b="1" dirty="0"/>
              <a:t>Strategická oblast 4 - Rozšířit počet firem s vysokým inovačním potenciálem v Plzeňském kraji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400" dirty="0"/>
              <a:t>Kontakt: Ing. Martin Holubec, </a:t>
            </a:r>
            <a:r>
              <a:rPr lang="cs-CZ" sz="2400" dirty="0">
                <a:hlinkClick r:id="rId4"/>
              </a:rPr>
              <a:t>holubec@bic.cz</a:t>
            </a:r>
            <a:r>
              <a:rPr lang="cs-CZ" sz="2400" dirty="0"/>
              <a:t>,  tel: 603 554 908</a:t>
            </a:r>
          </a:p>
        </p:txBody>
      </p:sp>
    </p:spTree>
    <p:extLst>
      <p:ext uri="{BB962C8B-B14F-4D97-AF65-F5344CB8AC3E}">
        <p14:creationId xmlns:p14="http://schemas.microsoft.com/office/powerpoint/2010/main" val="188933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Inteligentní specializace</a:t>
            </a:r>
            <a:br>
              <a:rPr lang="cs-CZ" sz="4400" dirty="0"/>
            </a:br>
            <a:r>
              <a:rPr lang="cs-CZ" sz="4400" dirty="0"/>
              <a:t>RIS3 Plzeňského kraje</a:t>
            </a:r>
            <a:br>
              <a:rPr lang="cs-CZ" sz="4400" dirty="0"/>
            </a:br>
            <a:r>
              <a:rPr lang="cs-CZ" sz="1800" dirty="0"/>
              <a:t> 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4170886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15843</TotalTime>
  <Words>2234</Words>
  <Application>Microsoft Office PowerPoint</Application>
  <PresentationFormat>Širokoúhlá obrazovka</PresentationFormat>
  <Paragraphs>366</Paragraphs>
  <Slides>42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bold</vt:lpstr>
      <vt:lpstr>Calibri Light</vt:lpstr>
      <vt:lpstr>Wingdings</vt:lpstr>
      <vt:lpstr>Motiv Office</vt:lpstr>
      <vt:lpstr>13. jednání Krajské rady pro výzkum, vývoj a inovace Plzeňského kraje</vt:lpstr>
      <vt:lpstr>Program jednání</vt:lpstr>
      <vt:lpstr>Akční plán RIS3 Plzeňského kraje  </vt:lpstr>
      <vt:lpstr>Postup aktualizace Akčního plánu</vt:lpstr>
      <vt:lpstr>Vyhodnocení naplňování Akčního plánu</vt:lpstr>
      <vt:lpstr>Aktualizace a sběr nových projektových fiší</vt:lpstr>
      <vt:lpstr>Preferovaná témata pro doplnění AP</vt:lpstr>
      <vt:lpstr>Garanti pro aktualizaci projektů Akčního plánu</vt:lpstr>
      <vt:lpstr>Inteligentní specializace RIS3 Plzeňského kraje  </vt:lpstr>
      <vt:lpstr>Inteligentní specializace RIS3 strategii</vt:lpstr>
      <vt:lpstr>Proces inteligentní specializace</vt:lpstr>
      <vt:lpstr>Harmonogram inteligentní specializace</vt:lpstr>
      <vt:lpstr>Očekávané výstupy procesu inteligentní specializace</vt:lpstr>
      <vt:lpstr>Expertní výběr směrů perspektivních pro region</vt:lpstr>
      <vt:lpstr>Principy expertního výběru</vt:lpstr>
      <vt:lpstr>Průběh šetření dle témat k 1.4.2019</vt:lpstr>
      <vt:lpstr>1. kolo dotazníkového šetření</vt:lpstr>
      <vt:lpstr>Zaměření 2. a 3. kola expertního výběru</vt:lpstr>
      <vt:lpstr>Očekávaný výsledek expertního výběru</vt:lpstr>
      <vt:lpstr>Konference k inteligentní specializaci regionu</vt:lpstr>
      <vt:lpstr>Cíle konference k inteligentní specializaci</vt:lpstr>
      <vt:lpstr>Organizace konference</vt:lpstr>
      <vt:lpstr>Organizace panelových diskusí</vt:lpstr>
      <vt:lpstr>Zaměření diskuse</vt:lpstr>
      <vt:lpstr>Prezentace aplikace PowerPoint</vt:lpstr>
      <vt:lpstr>Aktualizace RIS3 Plzeňského kraje na období 2020+ </vt:lpstr>
      <vt:lpstr>Platná RIS3 strategie Plzeňského kraje </vt:lpstr>
      <vt:lpstr>Strom cílů</vt:lpstr>
      <vt:lpstr>Zdroje aktualizace RIS3 strategie 2020+</vt:lpstr>
      <vt:lpstr>Cíle aktualizace RIS3 strategie 2020+</vt:lpstr>
      <vt:lpstr>Postup aktualizace RIS3 strategie 2020+</vt:lpstr>
      <vt:lpstr>Organizace workshopů k RIS3 strategii 2020+</vt:lpstr>
      <vt:lpstr>Koordinace aktualizace RIS3 strategie 2020+ s procesem inteligentní specializace</vt:lpstr>
      <vt:lpstr>Strategické projekty</vt:lpstr>
      <vt:lpstr>Důvody pro výběr strategických projektů</vt:lpstr>
      <vt:lpstr>Kritéria pro výběr strategických projektů a intervencí (MŠMT)</vt:lpstr>
      <vt:lpstr>Jak dál pracovat na strategických projektech</vt:lpstr>
      <vt:lpstr>Plán vzdělávání</vt:lpstr>
      <vt:lpstr>Vzdělávání v roce 2018 – tým Smart Akcelerátor</vt:lpstr>
      <vt:lpstr>Vzdělávání v roce 2018 pro Smart akcelerátor a KRVVI</vt:lpstr>
      <vt:lpstr>Plán vzdělávání na rok 2019</vt:lpstr>
      <vt:lpstr>Diskuse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Beneš</dc:creator>
  <cp:lastModifiedBy>Pavel Beneš</cp:lastModifiedBy>
  <cp:revision>434</cp:revision>
  <cp:lastPrinted>2019-04-02T10:26:02Z</cp:lastPrinted>
  <dcterms:created xsi:type="dcterms:W3CDTF">2017-09-27T14:17:49Z</dcterms:created>
  <dcterms:modified xsi:type="dcterms:W3CDTF">2019-04-02T10:34:41Z</dcterms:modified>
</cp:coreProperties>
</file>