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57" r:id="rId8"/>
    <p:sldId id="258" r:id="rId9"/>
    <p:sldId id="262" r:id="rId10"/>
    <p:sldId id="261" r:id="rId11"/>
    <p:sldId id="263" r:id="rId12"/>
    <p:sldId id="260" r:id="rId13"/>
    <p:sldId id="264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820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41" autoAdjust="0"/>
    <p:restoredTop sz="89867" autoAdjust="0"/>
  </p:normalViewPr>
  <p:slideViewPr>
    <p:cSldViewPr>
      <p:cViewPr varScale="1">
        <p:scale>
          <a:sx n="88" d="100"/>
          <a:sy n="88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C0550D-4824-4F21-9D12-CBBAB9F7F37D}" type="datetimeFigureOut">
              <a:rPr lang="cs-CZ"/>
              <a:pPr>
                <a:defRPr/>
              </a:pPr>
              <a:t>13.2.2014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BC46E7-1328-49AA-B966-F1DCA2F0E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5264D0-3E6B-4670-8A12-9CB482717701}" type="datetimeFigureOut">
              <a:rPr lang="cs-CZ"/>
              <a:pPr>
                <a:defRPr/>
              </a:pPr>
              <a:t>13.2.2014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96B019-313D-472C-A269-98BE7E834A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6212AC4-BD90-434A-9873-25D3BE64647F}" type="datetimeFigureOut">
              <a:rPr lang="cs-CZ"/>
              <a:pPr>
                <a:defRPr/>
              </a:pPr>
              <a:t>13.2.2014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Prezentace DDD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49A8-536A-48C3-B83E-671A7A3B6632}" type="datetimeFigureOut">
              <a:rPr lang="cs-CZ"/>
              <a:pPr>
                <a:defRPr/>
              </a:pPr>
              <a:t>13.2.2014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Prezentace DDD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3B0B-5E6A-46E0-9E53-1405C79D900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A69C-6EBC-4B50-AE50-8DD90E32D86E}" type="datetimeFigureOut">
              <a:rPr lang="cs-CZ"/>
              <a:pPr>
                <a:defRPr/>
              </a:pPr>
              <a:t>13.2.2014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0F586E8-CD1F-474C-B93D-E44DF73FF04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7C000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FF89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3C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DD81-35C4-4341-9C42-DC4E0C356C3A}" type="datetimeFigureOut">
              <a:rPr lang="cs-CZ"/>
              <a:pPr>
                <a:defRPr/>
              </a:pPr>
              <a:t>13.2.2014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Prezentace DDD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B8AF-4747-4A33-A902-E8E9FEF913E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AD96-08E2-4FE7-AF98-C4F7C849AC01}" type="datetimeFigureOut">
              <a:rPr lang="cs-CZ"/>
              <a:pPr>
                <a:defRPr/>
              </a:pPr>
              <a:t>13.2.2014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Prezentace DDD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21A7-FD1F-4119-B778-90A395C09B1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6F12-D203-40A1-9B6F-493056936DC3}" type="datetimeFigureOut">
              <a:rPr lang="cs-CZ"/>
              <a:pPr>
                <a:defRPr/>
              </a:pPr>
              <a:t>13.2.2014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Prezentace DDD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539C-E1A8-4841-920A-4C8869F689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4A1A-40DB-4E4C-AE17-4C578A7C0540}" type="datetimeFigureOut">
              <a:rPr lang="cs-CZ"/>
              <a:pPr>
                <a:defRPr/>
              </a:pPr>
              <a:t>13.2.2014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Prezentace DDD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474F-3A81-48AC-9756-27D0CB741A8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018F-6B6D-4124-A4C2-B5A5FE81E549}" type="datetimeFigureOut">
              <a:rPr lang="cs-CZ"/>
              <a:pPr>
                <a:defRPr/>
              </a:pPr>
              <a:t>13.2.2014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Prezentace DDD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1856-1904-4D6A-AEA4-3903852820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AFB9-B33F-463B-80F6-58A17CE148EC}" type="datetimeFigureOut">
              <a:rPr lang="cs-CZ"/>
              <a:pPr>
                <a:defRPr/>
              </a:pPr>
              <a:t>13.2.2014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Prezentace DDD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6DBF-795F-4B03-82A3-7A12E2C87D8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2471E-90C2-4AE9-BB08-7A6B2649E7B7}" type="datetimeFigureOut">
              <a:rPr lang="cs-CZ"/>
              <a:pPr>
                <a:defRPr/>
              </a:pPr>
              <a:t>13.2.2014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Prezentace DDD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0CEC2-7E0D-4FF7-A2F3-DB5FFBEBCD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DEA8-704B-4CB8-A630-040CC8475576}" type="datetimeFigureOut">
              <a:rPr lang="cs-CZ"/>
              <a:pPr>
                <a:defRPr/>
              </a:pPr>
              <a:t>13.2.2014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Prezentace DDD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9778-CBE4-4EEC-BF39-80E5668A5D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03F905-B8B1-46C3-B954-A96C4DFB71F2}" type="datetimeFigureOut">
              <a:rPr lang="cs-CZ"/>
              <a:pPr>
                <a:defRPr/>
              </a:pPr>
              <a:t>13.2.2014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Prezentace DDD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AE85C5-B2CD-43D6-A339-F46FA54B579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7C0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9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3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dd.plzen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user/pascoscientifi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v.cz/" TargetMode="External"/><Relationship Id="rId2" Type="http://schemas.openxmlformats.org/officeDocument/2006/relationships/hyperlink" Target="http://www.idv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Představení 3D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Luděk Šantora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Správa informačních technologií města Plzně</a:t>
            </a:r>
          </a:p>
        </p:txBody>
      </p:sp>
      <p:sp>
        <p:nvSpPr>
          <p:cNvPr id="4100" name="Zástupný symbol pro datum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CB5F7-9B2C-4130-AD42-C15B42E5E432}" type="datetime1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13.2.2014</a:t>
            </a:fld>
            <a:endParaRPr lang="cs-CZ" altLang="cs-CZ" smtClean="0">
              <a:solidFill>
                <a:srgbClr val="7F7F7F"/>
              </a:solidFill>
            </a:endParaRPr>
          </a:p>
        </p:txBody>
      </p:sp>
      <p:sp>
        <p:nvSpPr>
          <p:cNvPr id="410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 smtClean="0">
                <a:solidFill>
                  <a:srgbClr val="7F7F7F"/>
                </a:solidFill>
              </a:rPr>
              <a:t>Prezentace DDD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informace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Lokace – Dominikánská 9, Plzeň</a:t>
            </a:r>
          </a:p>
          <a:p>
            <a:pPr eaLnBrk="1" hangingPunct="1"/>
            <a:r>
              <a:rPr lang="cs-CZ" altLang="cs-CZ" sz="2400" smtClean="0"/>
              <a:t>Zaměření – volnočasové a vzdělávací aktivity směrované do oblasti ICT</a:t>
            </a:r>
          </a:p>
          <a:p>
            <a:pPr eaLnBrk="1" hangingPunct="1"/>
            <a:r>
              <a:rPr lang="cs-CZ" altLang="cs-CZ" sz="2400" smtClean="0"/>
              <a:t>Cílové skupiny – děti/mládež, veřejnost, senioři, pedagogové (MŠ, ZŠ)</a:t>
            </a:r>
          </a:p>
          <a:p>
            <a:pPr eaLnBrk="1" hangingPunct="1"/>
            <a:r>
              <a:rPr lang="cs-CZ" altLang="cs-CZ" sz="2400" smtClean="0"/>
              <a:t>Start – 10.3.2014 </a:t>
            </a:r>
          </a:p>
          <a:p>
            <a:pPr eaLnBrk="1" hangingPunct="1"/>
            <a:r>
              <a:rPr lang="cs-CZ" altLang="cs-CZ" sz="2400" smtClean="0">
                <a:hlinkClick r:id="rId2"/>
              </a:rPr>
              <a:t>http://ddd.plzen.eu</a:t>
            </a:r>
            <a:r>
              <a:rPr lang="cs-CZ" altLang="cs-CZ" sz="2400" smtClean="0"/>
              <a:t> </a:t>
            </a:r>
          </a:p>
        </p:txBody>
      </p:sp>
      <p:sp>
        <p:nvSpPr>
          <p:cNvPr id="5124" name="Zástupný symbol pro datum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EFA56-15D9-4AD6-B9F2-A9EDF37E2BA2}" type="datetime1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13.2.2014</a:t>
            </a:fld>
            <a:endParaRPr lang="cs-CZ" altLang="cs-CZ" smtClean="0">
              <a:solidFill>
                <a:srgbClr val="7F7F7F"/>
              </a:solidFill>
            </a:endParaRPr>
          </a:p>
        </p:txBody>
      </p:sp>
      <p:sp>
        <p:nvSpPr>
          <p:cNvPr id="512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 smtClean="0">
                <a:solidFill>
                  <a:srgbClr val="7F7F7F"/>
                </a:solidFill>
              </a:rPr>
              <a:t>Prezentace DDD</a:t>
            </a:r>
          </a:p>
        </p:txBody>
      </p:sp>
      <p:sp>
        <p:nvSpPr>
          <p:cNvPr id="512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BD869-D7EF-4F37-B4EC-6B3EFEBC49B0}" type="slidenum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Zaměření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volnočasové a vzdělávací aktivity směrované do oblasti ICT</a:t>
            </a:r>
          </a:p>
          <a:p>
            <a:pPr lvl="1" eaLnBrk="1" hangingPunct="1"/>
            <a:r>
              <a:rPr lang="cs-CZ" altLang="cs-CZ" sz="2000" smtClean="0"/>
              <a:t>Děti/mládež</a:t>
            </a:r>
          </a:p>
          <a:p>
            <a:pPr lvl="2" eaLnBrk="1" hangingPunct="1">
              <a:buClr>
                <a:srgbClr val="FF0000"/>
              </a:buClr>
            </a:pPr>
            <a:r>
              <a:rPr lang="cs-CZ" altLang="cs-CZ" sz="1600" smtClean="0"/>
              <a:t>Programování (od malých dětí kde se učí pochopit na hrách a příkladech algoritmy, po programování v IOS, Android, WIN, Facebook, C Sharp), </a:t>
            </a:r>
          </a:p>
          <a:p>
            <a:pPr lvl="2" eaLnBrk="1" hangingPunct="1">
              <a:buClr>
                <a:srgbClr val="FF0000"/>
              </a:buClr>
            </a:pPr>
            <a:r>
              <a:rPr lang="cs-CZ" altLang="cs-CZ" sz="1600" smtClean="0"/>
              <a:t>zpracování videa, fotografie, </a:t>
            </a:r>
          </a:p>
          <a:p>
            <a:pPr lvl="2" eaLnBrk="1" hangingPunct="1">
              <a:buClr>
                <a:srgbClr val="FF0000"/>
              </a:buClr>
            </a:pPr>
            <a:r>
              <a:rPr lang="cs-CZ" altLang="cs-CZ" sz="1600" smtClean="0"/>
              <a:t>grafika, 3D grafika, </a:t>
            </a:r>
          </a:p>
          <a:p>
            <a:pPr lvl="2" eaLnBrk="1" hangingPunct="1">
              <a:buClr>
                <a:srgbClr val="FF0000"/>
              </a:buClr>
            </a:pPr>
            <a:r>
              <a:rPr lang="cs-CZ" altLang="cs-CZ" sz="1600" smtClean="0"/>
              <a:t>tvorba webovek, </a:t>
            </a:r>
          </a:p>
          <a:p>
            <a:pPr lvl="2" eaLnBrk="1" hangingPunct="1">
              <a:buClr>
                <a:srgbClr val="FF0000"/>
              </a:buClr>
            </a:pPr>
            <a:r>
              <a:rPr lang="cs-CZ" altLang="cs-CZ" sz="1600" smtClean="0"/>
              <a:t>mobilní technologie, </a:t>
            </a:r>
          </a:p>
          <a:p>
            <a:pPr lvl="2" eaLnBrk="1" hangingPunct="1">
              <a:buClr>
                <a:srgbClr val="FF0000"/>
              </a:buClr>
            </a:pPr>
            <a:r>
              <a:rPr lang="cs-CZ" altLang="cs-CZ" sz="1600" smtClean="0"/>
              <a:t>robotika, </a:t>
            </a:r>
          </a:p>
          <a:p>
            <a:pPr lvl="2" eaLnBrk="1" hangingPunct="1">
              <a:buClr>
                <a:srgbClr val="FF0000"/>
              </a:buClr>
            </a:pPr>
            <a:r>
              <a:rPr lang="cs-CZ" altLang="cs-CZ" sz="1600" smtClean="0"/>
              <a:t>PASCO </a:t>
            </a:r>
            <a:r>
              <a:rPr lang="cs-CZ" altLang="cs-CZ" sz="1600" smtClean="0">
                <a:hlinkClick r:id="rId2"/>
              </a:rPr>
              <a:t>http://www.youtube.com/user/pascoscientific</a:t>
            </a:r>
            <a:r>
              <a:rPr lang="cs-CZ" altLang="cs-CZ" sz="1600" smtClean="0"/>
              <a:t> ...</a:t>
            </a:r>
          </a:p>
          <a:p>
            <a:pPr lvl="2" eaLnBrk="1" hangingPunct="1">
              <a:buClr>
                <a:srgbClr val="FF0000"/>
              </a:buClr>
            </a:pPr>
            <a:r>
              <a:rPr lang="cs-CZ" altLang="cs-CZ" sz="1600" smtClean="0"/>
              <a:t>Letní příměstské tábory</a:t>
            </a:r>
          </a:p>
          <a:p>
            <a:pPr lvl="2" eaLnBrk="1" hangingPunct="1"/>
            <a:endParaRPr lang="cs-CZ" altLang="cs-CZ" sz="1600" smtClean="0"/>
          </a:p>
          <a:p>
            <a:pPr lvl="2" eaLnBrk="1" hangingPunct="1"/>
            <a:endParaRPr lang="cs-CZ" altLang="cs-CZ" sz="1600" smtClean="0"/>
          </a:p>
        </p:txBody>
      </p:sp>
      <p:sp>
        <p:nvSpPr>
          <p:cNvPr id="5124" name="Zástupný symbol pro datum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EFA56-15D9-4AD6-B9F2-A9EDF37E2BA2}" type="datetime1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13.2.2014</a:t>
            </a:fld>
            <a:endParaRPr lang="cs-CZ" altLang="cs-CZ" smtClean="0">
              <a:solidFill>
                <a:srgbClr val="7F7F7F"/>
              </a:solidFill>
            </a:endParaRPr>
          </a:p>
        </p:txBody>
      </p:sp>
      <p:sp>
        <p:nvSpPr>
          <p:cNvPr id="512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 smtClean="0">
                <a:solidFill>
                  <a:srgbClr val="7F7F7F"/>
                </a:solidFill>
              </a:rPr>
              <a:t>Prezentace DDD</a:t>
            </a:r>
          </a:p>
        </p:txBody>
      </p:sp>
      <p:sp>
        <p:nvSpPr>
          <p:cNvPr id="512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332205-34DB-4A82-8DA3-B2B8E392BCE8}" type="slidenum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Zaměření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volnočasové a vzdělávací aktivity směrované do oblasti ICT</a:t>
            </a:r>
          </a:p>
          <a:p>
            <a:pPr lvl="1" eaLnBrk="1" hangingPunct="1">
              <a:defRPr/>
            </a:pPr>
            <a:r>
              <a:rPr lang="cs-CZ" altLang="cs-CZ" sz="2000" dirty="0" smtClean="0"/>
              <a:t>Veřejnost</a:t>
            </a:r>
          </a:p>
          <a:p>
            <a:pPr lvl="2" eaLnBrk="1" hangingPunct="1">
              <a:defRPr/>
            </a:pPr>
            <a:r>
              <a:rPr lang="cs-CZ" altLang="cs-CZ" sz="1600" dirty="0" smtClean="0"/>
              <a:t>PC gramotnost (standardy ECDL), </a:t>
            </a:r>
          </a:p>
          <a:p>
            <a:pPr lvl="2" eaLnBrk="1" hangingPunct="1">
              <a:defRPr/>
            </a:pPr>
            <a:r>
              <a:rPr lang="cs-CZ" altLang="cs-CZ" sz="1600" dirty="0" smtClean="0"/>
              <a:t>digitální domácnost, </a:t>
            </a:r>
          </a:p>
          <a:p>
            <a:pPr lvl="2" eaLnBrk="1" hangingPunct="1">
              <a:defRPr/>
            </a:pPr>
            <a:r>
              <a:rPr lang="cs-CZ" altLang="cs-CZ" sz="1600" dirty="0" smtClean="0"/>
              <a:t>mobilní technologie (tablet, </a:t>
            </a:r>
            <a:r>
              <a:rPr lang="cs-CZ" altLang="cs-CZ" sz="1600" dirty="0" err="1" smtClean="0"/>
              <a:t>smartphone</a:t>
            </a:r>
            <a:r>
              <a:rPr lang="cs-CZ" altLang="cs-CZ" sz="1600" dirty="0" smtClean="0"/>
              <a:t>), </a:t>
            </a:r>
          </a:p>
          <a:p>
            <a:pPr lvl="2" eaLnBrk="1" hangingPunct="1">
              <a:defRPr/>
            </a:pPr>
            <a:r>
              <a:rPr lang="cs-CZ" altLang="cs-CZ" sz="1600" dirty="0" smtClean="0"/>
              <a:t>kurzy pro matky (vazba na zabavení dětí), </a:t>
            </a:r>
          </a:p>
          <a:p>
            <a:pPr lvl="2" eaLnBrk="1" hangingPunct="1">
              <a:defRPr/>
            </a:pPr>
            <a:r>
              <a:rPr lang="cs-CZ" altLang="cs-CZ" sz="1600" dirty="0" smtClean="0"/>
              <a:t>fotografie, </a:t>
            </a:r>
          </a:p>
          <a:p>
            <a:pPr lvl="2" eaLnBrk="1" hangingPunct="1">
              <a:defRPr/>
            </a:pPr>
            <a:r>
              <a:rPr lang="cs-CZ" altLang="cs-CZ" sz="1600" dirty="0" smtClean="0"/>
              <a:t>video,...</a:t>
            </a:r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 smtClean="0"/>
          </a:p>
          <a:p>
            <a:pPr lvl="2" eaLnBrk="1" hangingPunct="1">
              <a:defRPr/>
            </a:pPr>
            <a:endParaRPr lang="cs-CZ" altLang="cs-CZ" sz="1600" dirty="0" smtClean="0"/>
          </a:p>
        </p:txBody>
      </p:sp>
      <p:sp>
        <p:nvSpPr>
          <p:cNvPr id="5124" name="Zástupný symbol pro datum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EFA56-15D9-4AD6-B9F2-A9EDF37E2BA2}" type="datetime1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13.2.2014</a:t>
            </a:fld>
            <a:endParaRPr lang="cs-CZ" altLang="cs-CZ" smtClean="0">
              <a:solidFill>
                <a:srgbClr val="7F7F7F"/>
              </a:solidFill>
            </a:endParaRPr>
          </a:p>
        </p:txBody>
      </p:sp>
      <p:sp>
        <p:nvSpPr>
          <p:cNvPr id="512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 smtClean="0">
                <a:solidFill>
                  <a:srgbClr val="7F7F7F"/>
                </a:solidFill>
              </a:rPr>
              <a:t>Prezentace DDD</a:t>
            </a:r>
          </a:p>
        </p:txBody>
      </p:sp>
      <p:sp>
        <p:nvSpPr>
          <p:cNvPr id="512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5E675-B339-41D6-9FE9-744700FEF365}" type="slidenum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Zaměření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volnočasové a vzdělávací aktivity směrované do oblasti ICT</a:t>
            </a:r>
          </a:p>
          <a:p>
            <a:pPr lvl="1" eaLnBrk="1" hangingPunct="1">
              <a:defRPr/>
            </a:pPr>
            <a:r>
              <a:rPr lang="cs-CZ" altLang="cs-CZ" sz="2000" dirty="0" smtClean="0"/>
              <a:t>Senioři</a:t>
            </a:r>
          </a:p>
          <a:p>
            <a:pPr lvl="2" eaLnBrk="1" hangingPunct="1">
              <a:defRPr/>
            </a:pPr>
            <a:r>
              <a:rPr lang="cs-CZ" altLang="cs-CZ" sz="1600" dirty="0" smtClean="0"/>
              <a:t>PC gramotnost, </a:t>
            </a:r>
          </a:p>
          <a:p>
            <a:pPr lvl="2" eaLnBrk="1" hangingPunct="1">
              <a:defRPr/>
            </a:pPr>
            <a:r>
              <a:rPr lang="cs-CZ" altLang="cs-CZ" sz="1600" dirty="0" smtClean="0"/>
              <a:t>mobilní technologie, </a:t>
            </a:r>
          </a:p>
          <a:p>
            <a:pPr lvl="2" eaLnBrk="1" hangingPunct="1">
              <a:defRPr/>
            </a:pPr>
            <a:r>
              <a:rPr lang="cs-CZ" altLang="cs-CZ" sz="1600" dirty="0" smtClean="0"/>
              <a:t>fotografie, </a:t>
            </a:r>
          </a:p>
          <a:p>
            <a:pPr lvl="2" eaLnBrk="1" hangingPunct="1">
              <a:defRPr/>
            </a:pPr>
            <a:r>
              <a:rPr lang="cs-CZ" altLang="cs-CZ" sz="1600" dirty="0" smtClean="0"/>
              <a:t>video, </a:t>
            </a:r>
          </a:p>
          <a:p>
            <a:pPr lvl="2" eaLnBrk="1" hangingPunct="1">
              <a:defRPr/>
            </a:pPr>
            <a:r>
              <a:rPr lang="cs-CZ" altLang="cs-CZ" sz="1600" dirty="0" smtClean="0"/>
              <a:t>VU3V, </a:t>
            </a:r>
          </a:p>
          <a:p>
            <a:pPr lvl="2" eaLnBrk="1" hangingPunct="1">
              <a:defRPr/>
            </a:pPr>
            <a:r>
              <a:rPr lang="cs-CZ" altLang="cs-CZ" sz="1600" dirty="0" smtClean="0"/>
              <a:t>provázání senioři/děti při výuce</a:t>
            </a:r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 smtClean="0"/>
          </a:p>
          <a:p>
            <a:pPr lvl="2" eaLnBrk="1" hangingPunct="1">
              <a:defRPr/>
            </a:pPr>
            <a:endParaRPr lang="cs-CZ" altLang="cs-CZ" sz="1600" dirty="0" smtClean="0"/>
          </a:p>
        </p:txBody>
      </p:sp>
      <p:sp>
        <p:nvSpPr>
          <p:cNvPr id="5124" name="Zástupný symbol pro datum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EFA56-15D9-4AD6-B9F2-A9EDF37E2BA2}" type="datetime1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13.2.2014</a:t>
            </a:fld>
            <a:endParaRPr lang="cs-CZ" altLang="cs-CZ" smtClean="0">
              <a:solidFill>
                <a:srgbClr val="7F7F7F"/>
              </a:solidFill>
            </a:endParaRPr>
          </a:p>
        </p:txBody>
      </p:sp>
      <p:sp>
        <p:nvSpPr>
          <p:cNvPr id="512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 smtClean="0">
                <a:solidFill>
                  <a:srgbClr val="7F7F7F"/>
                </a:solidFill>
              </a:rPr>
              <a:t>Prezentace DDD</a:t>
            </a:r>
          </a:p>
        </p:txBody>
      </p:sp>
      <p:sp>
        <p:nvSpPr>
          <p:cNvPr id="512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9417BE-8967-449B-8B36-5D88B52A90E0}" type="slidenum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Zaměření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volnočasové a vzdělávací aktivity směrované do oblasti ICT</a:t>
            </a:r>
          </a:p>
          <a:p>
            <a:pPr lvl="1" eaLnBrk="1" hangingPunct="1"/>
            <a:r>
              <a:rPr lang="cs-CZ" altLang="cs-CZ" sz="2000" smtClean="0"/>
              <a:t>Pedagogové</a:t>
            </a:r>
          </a:p>
          <a:p>
            <a:pPr lvl="2" eaLnBrk="1" hangingPunct="1"/>
            <a:r>
              <a:rPr lang="cs-CZ" altLang="cs-CZ" sz="1600" smtClean="0"/>
              <a:t>2 leté programy realizované na školách (pilot 7 škol), realizované pomocí IDV </a:t>
            </a:r>
            <a:r>
              <a:rPr lang="cs-CZ" altLang="cs-CZ" sz="1600" smtClean="0">
                <a:hlinkClick r:id="rId2"/>
              </a:rPr>
              <a:t>http://www.idv.cz</a:t>
            </a:r>
            <a:r>
              <a:rPr lang="cs-CZ" altLang="cs-CZ" sz="1600" smtClean="0"/>
              <a:t>, SMOV </a:t>
            </a:r>
            <a:r>
              <a:rPr lang="cs-CZ" altLang="cs-CZ" sz="1600" smtClean="0">
                <a:hlinkClick r:id="rId3"/>
              </a:rPr>
              <a:t>http://www.smov.cz</a:t>
            </a:r>
            <a:r>
              <a:rPr lang="cs-CZ" altLang="cs-CZ" sz="1600" smtClean="0"/>
              <a:t>, zaměření na schopnost realizovat interaktivní výuku (schopnost vytvořit DUM, využívat interaktivní tabule, interaktivní učebnice, tablety,..), podpora těchto škol (TS, tabule, tablety,..), sdílení a přenos zkušeností, </a:t>
            </a:r>
          </a:p>
          <a:p>
            <a:pPr lvl="2" eaLnBrk="1" hangingPunct="1"/>
            <a:r>
              <a:rPr lang="cs-CZ" altLang="cs-CZ" sz="1600" smtClean="0"/>
              <a:t>Otevřené akreditované kurzy v 3D (svět el. učebnic, Interaktivní tabule ve vzdělávání, On-line nástroje ve výuce, Dotyková zařízení ve výuce, Cloud a nová forma komunikace ve škole, Testování jako nástroj moderního pedagoga, Multimédia ve výuce,…</a:t>
            </a:r>
          </a:p>
          <a:p>
            <a:pPr lvl="2" eaLnBrk="1" hangingPunct="1"/>
            <a:r>
              <a:rPr lang="cs-CZ" altLang="cs-CZ" sz="1600" smtClean="0"/>
              <a:t>Projekt školka (interaktivní tabule v MŠ)</a:t>
            </a:r>
          </a:p>
          <a:p>
            <a:pPr lvl="2" eaLnBrk="1" hangingPunct="1"/>
            <a:endParaRPr lang="cs-CZ" altLang="cs-CZ" sz="1600" smtClean="0"/>
          </a:p>
          <a:p>
            <a:pPr lvl="2" eaLnBrk="1" hangingPunct="1"/>
            <a:endParaRPr lang="cs-CZ" altLang="cs-CZ" sz="1600" smtClean="0"/>
          </a:p>
        </p:txBody>
      </p:sp>
      <p:sp>
        <p:nvSpPr>
          <p:cNvPr id="5124" name="Zástupný symbol pro datum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EFA56-15D9-4AD6-B9F2-A9EDF37E2BA2}" type="datetime1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13.2.2014</a:t>
            </a:fld>
            <a:endParaRPr lang="cs-CZ" altLang="cs-CZ" smtClean="0">
              <a:solidFill>
                <a:srgbClr val="7F7F7F"/>
              </a:solidFill>
            </a:endParaRPr>
          </a:p>
        </p:txBody>
      </p:sp>
      <p:sp>
        <p:nvSpPr>
          <p:cNvPr id="512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 smtClean="0">
                <a:solidFill>
                  <a:srgbClr val="7F7F7F"/>
                </a:solidFill>
              </a:rPr>
              <a:t>Prezentace DDD</a:t>
            </a:r>
          </a:p>
        </p:txBody>
      </p:sp>
      <p:sp>
        <p:nvSpPr>
          <p:cNvPr id="512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EE43B-F416-492D-8099-27FC51A55F52}" type="slidenum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projekt školka</a:t>
            </a:r>
          </a:p>
        </p:txBody>
      </p:sp>
      <p:sp>
        <p:nvSpPr>
          <p:cNvPr id="5124" name="Zástupný symbol pro datum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EFA56-15D9-4AD6-B9F2-A9EDF37E2BA2}" type="datetime1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13.2.2014</a:t>
            </a:fld>
            <a:endParaRPr lang="cs-CZ" altLang="cs-CZ" smtClean="0">
              <a:solidFill>
                <a:srgbClr val="7F7F7F"/>
              </a:solidFill>
            </a:endParaRPr>
          </a:p>
        </p:txBody>
      </p:sp>
      <p:sp>
        <p:nvSpPr>
          <p:cNvPr id="512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 smtClean="0">
                <a:solidFill>
                  <a:srgbClr val="7F7F7F"/>
                </a:solidFill>
              </a:rPr>
              <a:t>Prezentace DDD</a:t>
            </a:r>
          </a:p>
        </p:txBody>
      </p:sp>
      <p:sp>
        <p:nvSpPr>
          <p:cNvPr id="512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ECBD2B-A181-423F-A333-D2C3560C2550}" type="slidenum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 smtClean="0">
              <a:solidFill>
                <a:srgbClr val="7F7F7F"/>
              </a:solidFill>
            </a:endParaRPr>
          </a:p>
        </p:txBody>
      </p:sp>
      <p:pic>
        <p:nvPicPr>
          <p:cNvPr id="1024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557338"/>
            <a:ext cx="3201988" cy="4525962"/>
          </a:xfrm>
        </p:spPr>
      </p:pic>
      <p:pic>
        <p:nvPicPr>
          <p:cNvPr id="10247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400" y="1557338"/>
            <a:ext cx="32099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ddd.plzen.eu</a:t>
            </a:r>
          </a:p>
        </p:txBody>
      </p:sp>
      <p:pic>
        <p:nvPicPr>
          <p:cNvPr id="11267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  <p:sp>
        <p:nvSpPr>
          <p:cNvPr id="5124" name="Zástupný symbol pro datum 3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EFA56-15D9-4AD6-B9F2-A9EDF37E2BA2}" type="datetime1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13.2.2014</a:t>
            </a:fld>
            <a:endParaRPr lang="cs-CZ" altLang="cs-CZ" smtClean="0">
              <a:solidFill>
                <a:srgbClr val="7F7F7F"/>
              </a:solidFill>
            </a:endParaRPr>
          </a:p>
        </p:txBody>
      </p:sp>
      <p:sp>
        <p:nvSpPr>
          <p:cNvPr id="512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 smtClean="0">
                <a:solidFill>
                  <a:srgbClr val="7F7F7F"/>
                </a:solidFill>
              </a:rPr>
              <a:t>Prezentace DDD</a:t>
            </a:r>
          </a:p>
        </p:txBody>
      </p:sp>
      <p:sp>
        <p:nvSpPr>
          <p:cNvPr id="512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61A4B-71FB-43B4-BDCD-BD6742351E02}" type="slidenum">
              <a:rPr lang="cs-CZ" altLang="cs-CZ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Dum_digitalnich_dovednosti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P Word Dokument (Obsahuje volbu zobrazit v pohledu)" ma:contentTypeID="0x010100C81DE0831B9E43D6A3777C13BAFC781201020076C54181C1E0FB45ABC886BF7BDE9F51" ma:contentTypeVersion="0" ma:contentTypeDescription="COP Word dokument (Obsahuje volbu zobrazit v pohledu)" ma:contentTypeScope="" ma:versionID="d1ddf66db3d9eea6e28ac053f879f1f2">
  <xsd:schema xmlns:xsd="http://www.w3.org/2001/XMLSchema" xmlns:xs="http://www.w3.org/2001/XMLSchema" xmlns:p="http://schemas.microsoft.com/office/2006/metadata/properties" xmlns:ns1="http://schemas.microsoft.com/sharepoint/v3" xmlns:ns2="e1de0c7c-88c6-4692-802b-f776220458c1" targetNamespace="http://schemas.microsoft.com/office/2006/metadata/properties" ma:root="true" ma:fieldsID="86dc53354622398baab718f8b6864ca4" ns1:_="" ns2:_="">
    <xsd:import namespace="http://schemas.microsoft.com/sharepoint/v3"/>
    <xsd:import namespace="e1de0c7c-88c6-4692-802b-f776220458c1"/>
    <xsd:element name="properties">
      <xsd:complexType>
        <xsd:sequence>
          <xsd:element name="documentManagement">
            <xsd:complexType>
              <xsd:all>
                <xsd:element ref="ns1:DocumentStatus"/>
                <xsd:element ref="ns1:DocumentVersion"/>
                <xsd:element ref="ns1:ShowDocumentToAl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tatus" ma:index="8" ma:displayName="Stav" ma:default="Koncept" ma:internalName="DocumentStatus">
      <xsd:simpleType>
        <xsd:restriction base="dms:Choice">
          <xsd:enumeration value="Koncept"/>
          <xsd:enumeration value="Návrh"/>
          <xsd:enumeration value="Schváleno"/>
        </xsd:restriction>
      </xsd:simpleType>
    </xsd:element>
    <xsd:element name="DocumentVersion" ma:index="9" ma:displayName="Verze" ma:internalName="DocumentVersion">
      <xsd:simpleType>
        <xsd:restriction base="dms:Text"/>
      </xsd:simpleType>
    </xsd:element>
    <xsd:element name="ShowDocumentToAll" ma:index="10" nillable="true" ma:displayName="Zobraz v pohledu" ma:internalName="ShowDocumentToAl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0c7c-88c6-4692-802b-f776220458c1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2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5.xml><?xml version="1.0" encoding="utf-8"?>
<p:properties xmlns:p="http://schemas.microsoft.com/office/2006/metadata/properties" xmlns:xsi="http://www.w3.org/2001/XMLSchema-instance">
  <documentManagement>
    <DocumentStatus xmlns="http://schemas.microsoft.com/sharepoint/v3">Schváleno</DocumentStatus>
    <ShowDocumentToAll xmlns="http://schemas.microsoft.com/sharepoint/v3">false</ShowDocumentToAll>
    <DocumentVersion xmlns="http://schemas.microsoft.com/sharepoint/v3">1</DocumentVersion>
  </documentManagement>
</p:properties>
</file>

<file path=customXml/itemProps1.xml><?xml version="1.0" encoding="utf-8"?>
<ds:datastoreItem xmlns:ds="http://schemas.openxmlformats.org/officeDocument/2006/customXml" ds:itemID="{03CD681F-3061-4E4F-B732-7DEE6CCB856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AD62DA1-E231-4D93-8D5A-EF049FBF1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de0c7c-88c6-4692-802b-f776220458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E30EED-8906-44B2-8427-9DC1808E9E4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D9057F3-A8F2-4D06-A679-572454A6B05C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EE5A50C7-E341-4634-B695-B695AE7D42FB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11_Dum_digitalnich_dovednosti</Template>
  <TotalTime>0</TotalTime>
  <Words>332</Words>
  <Application>Microsoft Office PowerPoint</Application>
  <PresentationFormat>Předvádění na obrazovce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Calibri</vt:lpstr>
      <vt:lpstr>Arial</vt:lpstr>
      <vt:lpstr>Wingdings</vt:lpstr>
      <vt:lpstr>11_Dum_digitalnich_dovednosti</vt:lpstr>
      <vt:lpstr>Představení 3D</vt:lpstr>
      <vt:lpstr>Základní informace</vt:lpstr>
      <vt:lpstr>Zaměření</vt:lpstr>
      <vt:lpstr>Zaměření</vt:lpstr>
      <vt:lpstr>Zaměření</vt:lpstr>
      <vt:lpstr>Zaměření</vt:lpstr>
      <vt:lpstr>projekt školka</vt:lpstr>
      <vt:lpstr>ddd.plzen.eu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3D</dc:title>
  <dc:creator>Zdeněk Weber</dc:creator>
  <cp:lastModifiedBy>Zdeněk Weber</cp:lastModifiedBy>
  <cp:revision>1</cp:revision>
  <dcterms:created xsi:type="dcterms:W3CDTF">2014-02-13T12:34:31Z</dcterms:created>
  <dcterms:modified xsi:type="dcterms:W3CDTF">2014-02-13T12:34:52Z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KCETCN3XJSA7-92-168</vt:lpwstr>
  </property>
  <property fmtid="{D5CDD505-2E9C-101B-9397-08002B2CF9AE}" pid="3" name="_dlc_DocIdItemGuid">
    <vt:lpwstr>ae944051-b4ef-453c-959c-8ff4a3763bf6</vt:lpwstr>
  </property>
  <property fmtid="{D5CDD505-2E9C-101B-9397-08002B2CF9AE}" pid="4" name="_dlc_DocIdUrl">
    <vt:lpwstr>http://intranet.plzen.eu/weby/Plzen/SITMP/cvvc/_layouts/DocIdRedir.aspx?ID=KCETCN3XJSA7-92-168, KCETCN3XJSA7-92-168</vt:lpwstr>
  </property>
  <property fmtid="{D5CDD505-2E9C-101B-9397-08002B2CF9AE}" pid="5" name="DocumentStatus">
    <vt:lpwstr>Schváleno</vt:lpwstr>
  </property>
  <property fmtid="{D5CDD505-2E9C-101B-9397-08002B2CF9AE}" pid="6" name="ShowDocumentToAll">
    <vt:lpwstr>0</vt:lpwstr>
  </property>
  <property fmtid="{D5CDD505-2E9C-101B-9397-08002B2CF9AE}" pid="7" name="DocumentVersion">
    <vt:lpwstr>1</vt:lpwstr>
  </property>
</Properties>
</file>