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66" r:id="rId5"/>
    <p:sldId id="269" r:id="rId6"/>
    <p:sldId id="267" r:id="rId7"/>
    <p:sldId id="260" r:id="rId8"/>
    <p:sldId id="268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ucie.souckov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38376" y="3349576"/>
            <a:ext cx="6219824" cy="175503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Vybraná ustanovení stavebního zákona  </a:t>
            </a:r>
            <a:b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znění účinném od 1. 1. 2018</a:t>
            </a:r>
            <a:endParaRPr lang="cs-CZ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5104608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Lucie Součková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Zelená Lhota 7. - 8. 12.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6484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8648" y="892174"/>
            <a:ext cx="7972425" cy="546417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Pojmy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</a:t>
            </a:r>
            <a:r>
              <a:rPr lang="cs-CZ" sz="2000" b="1" dirty="0"/>
              <a:t>2 odst. 8 a 9 </a:t>
            </a:r>
            <a:r>
              <a:rPr lang="cs-CZ" sz="2000" dirty="0" smtClean="0"/>
              <a:t>– </a:t>
            </a:r>
            <a:r>
              <a:rPr lang="cs-CZ" sz="2000" dirty="0"/>
              <a:t>soubor staveb, hlavní a vedlejší </a:t>
            </a:r>
            <a:r>
              <a:rPr lang="cs-CZ" sz="2000" dirty="0" smtClean="0"/>
              <a:t>stavba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339966"/>
                </a:solidFill>
              </a:rPr>
              <a:t>Strojově čitelný formát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20a</a:t>
            </a:r>
            <a:r>
              <a:rPr lang="cs-CZ" sz="2000" dirty="0" smtClean="0"/>
              <a:t> – ÚPD, změny i úplné znění v elektronické verzi ve SČF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339966"/>
                </a:solidFill>
              </a:rPr>
              <a:t>Územní studie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30 odst. 4 </a:t>
            </a:r>
            <a:r>
              <a:rPr lang="cs-CZ" sz="2000" dirty="0" smtClean="0"/>
              <a:t>– náklady na zpracování ÚS (+ odst. 3 tamtéž)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30 odst. 6 </a:t>
            </a:r>
            <a:r>
              <a:rPr lang="cs-CZ" sz="2000" dirty="0" smtClean="0"/>
              <a:t>– prověřování aktuálnosti ÚS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339966"/>
                </a:solidFill>
              </a:rPr>
              <a:t>Politika územního rozvoje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31 odst. 4 </a:t>
            </a:r>
            <a:r>
              <a:rPr lang="cs-CZ" sz="2000" dirty="0" smtClean="0"/>
              <a:t>– „účinnost“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32 odst. 1 písm. d) </a:t>
            </a:r>
            <a:r>
              <a:rPr lang="cs-CZ" sz="2000" dirty="0" smtClean="0"/>
              <a:t>– schematičnost</a:t>
            </a:r>
            <a:endParaRPr lang="cs-CZ" sz="2000" dirty="0" smtClean="0"/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6484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8648" y="892174"/>
            <a:ext cx="7972425" cy="54641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Vyhodnocení vlivů na URÚ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32 </a:t>
            </a:r>
            <a:r>
              <a:rPr lang="cs-CZ" sz="2000" b="1" dirty="0"/>
              <a:t>odst. </a:t>
            </a:r>
            <a:r>
              <a:rPr lang="cs-CZ" sz="2000" b="1" dirty="0" smtClean="0"/>
              <a:t>2, § 42 odst. 6 </a:t>
            </a:r>
            <a:r>
              <a:rPr lang="cs-CZ" sz="2000" dirty="0" smtClean="0"/>
              <a:t>– samostatná dokumentace, není součástí návrhů PÚR, ZÚR a ÚP (u RP se nepořizuje nikdy) 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Konzultace návrhu se sousedním státem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33 </a:t>
            </a:r>
            <a:r>
              <a:rPr lang="cs-CZ" sz="2000" b="1" dirty="0"/>
              <a:t>odst. </a:t>
            </a:r>
            <a:r>
              <a:rPr lang="cs-CZ" sz="2000" b="1" dirty="0" smtClean="0"/>
              <a:t>5, § 37 odst. 4, § 50 odst. 4  </a:t>
            </a:r>
            <a:r>
              <a:rPr lang="cs-CZ" sz="2000" dirty="0" smtClean="0"/>
              <a:t>– v případě </a:t>
            </a:r>
            <a:r>
              <a:rPr lang="cs-CZ" sz="2000" u="sng" dirty="0" smtClean="0"/>
              <a:t>významného</a:t>
            </a:r>
            <a:r>
              <a:rPr lang="cs-CZ" sz="2000" dirty="0" smtClean="0"/>
              <a:t> vlivu zasílat návrh a vyhodnocení vlivů ve spolupráci s MZV a </a:t>
            </a:r>
            <a:r>
              <a:rPr lang="cs-CZ" sz="2000" u="sng" dirty="0" smtClean="0"/>
              <a:t>MŽP</a:t>
            </a:r>
            <a:endParaRPr lang="cs-CZ" sz="2000" u="sng" dirty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Aktualizace a změny </a:t>
            </a:r>
            <a:endParaRPr lang="cs-CZ" sz="2400" b="1" dirty="0">
              <a:solidFill>
                <a:srgbClr val="339966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35 odst. 6, § 42 odst. 9, § 55 odst. 6</a:t>
            </a:r>
            <a:r>
              <a:rPr lang="cs-CZ" sz="2000" dirty="0" smtClean="0"/>
              <a:t> – aktualizace a změny PÚR a ÚPD se projednávají a schvalují </a:t>
            </a:r>
            <a:r>
              <a:rPr lang="cs-CZ" sz="2000" u="sng" dirty="0" smtClean="0"/>
              <a:t>v rozsahu měněných částí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Úplné znění</a:t>
            </a:r>
            <a:endParaRPr lang="cs-CZ" sz="2400" b="1" dirty="0">
              <a:solidFill>
                <a:srgbClr val="339966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/>
              <a:t>§ 35 odst. </a:t>
            </a:r>
            <a:r>
              <a:rPr lang="cs-CZ" sz="2000" b="1" dirty="0" smtClean="0"/>
              <a:t>6, § 42 odst. 4, § 55 odst. 5,                                        § 71 odst. 9 </a:t>
            </a:r>
            <a:r>
              <a:rPr lang="cs-CZ" sz="2000" dirty="0" smtClean="0"/>
              <a:t>– </a:t>
            </a:r>
            <a:r>
              <a:rPr lang="cs-CZ" sz="2000" dirty="0"/>
              <a:t>pořizovatel zajistí úplné znění </a:t>
            </a:r>
            <a:r>
              <a:rPr lang="cs-CZ" sz="2000" dirty="0" smtClean="0"/>
              <a:t>                           PÚR a ÚPD (ÚPD opatří záznamem o účinnosti)</a:t>
            </a:r>
            <a:endParaRPr lang="cs-CZ" sz="2000" dirty="0"/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2305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6484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8648" y="892174"/>
            <a:ext cx="7972425" cy="560387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solidFill>
                  <a:srgbClr val="339966"/>
                </a:solidFill>
              </a:rPr>
              <a:t>Stanovisko k návrhu dle § 10g zákona č. 100/2001 Sb.</a:t>
            </a:r>
            <a:endParaRPr lang="cs-CZ" sz="2400" b="1" dirty="0">
              <a:solidFill>
                <a:srgbClr val="339966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/>
              <a:t>§ </a:t>
            </a:r>
            <a:r>
              <a:rPr lang="cs-CZ" sz="2000" b="1" dirty="0" smtClean="0"/>
              <a:t>38 </a:t>
            </a:r>
            <a:r>
              <a:rPr lang="cs-CZ" sz="2000" b="1" dirty="0"/>
              <a:t>odst. 1</a:t>
            </a:r>
            <a:r>
              <a:rPr lang="cs-CZ" sz="2000" b="1" dirty="0" smtClean="0"/>
              <a:t>, § 50 odst. 5 </a:t>
            </a:r>
            <a:r>
              <a:rPr lang="cs-CZ" sz="2000" dirty="0"/>
              <a:t>– </a:t>
            </a:r>
            <a:r>
              <a:rPr lang="cs-CZ" sz="2000" dirty="0" smtClean="0"/>
              <a:t>nevydáno ve lhůtě &gt; pořizovatel zohlední výsledky projednání vyhodnocení vlivů</a:t>
            </a:r>
            <a:endParaRPr lang="cs-CZ" sz="2000" dirty="0"/>
          </a:p>
          <a:p>
            <a:pPr marL="0" indent="0">
              <a:buNone/>
            </a:pPr>
            <a:r>
              <a:rPr lang="cs-CZ" sz="2400" b="1" dirty="0">
                <a:solidFill>
                  <a:srgbClr val="339966"/>
                </a:solidFill>
              </a:rPr>
              <a:t>Územní plán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/>
              <a:t>§ 43 odst. 1 </a:t>
            </a:r>
            <a:r>
              <a:rPr lang="cs-CZ" sz="2000" dirty="0"/>
              <a:t>– plochy změn v krajině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/>
              <a:t>§ 45 odst. 1</a:t>
            </a:r>
            <a:r>
              <a:rPr lang="cs-CZ" sz="2000" dirty="0"/>
              <a:t> – náklady na ÚP hrazené obcí (+ úplné znění)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/>
              <a:t>§ 55 odst. 3 </a:t>
            </a:r>
            <a:r>
              <a:rPr lang="cs-CZ" sz="2000" dirty="0"/>
              <a:t>– uvedení ÚP do souladu se ZÚR =&gt; vyhodnocení vlivů změny se </a:t>
            </a:r>
            <a:r>
              <a:rPr lang="cs-CZ" sz="2000" dirty="0" smtClean="0"/>
              <a:t>nezpracovává</a:t>
            </a:r>
            <a:endParaRPr lang="cs-CZ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/>
              <a:t>§ 54 odst. </a:t>
            </a:r>
            <a:r>
              <a:rPr lang="cs-CZ" sz="2000" b="1" dirty="0" smtClean="0"/>
              <a:t>5</a:t>
            </a:r>
            <a:r>
              <a:rPr lang="cs-CZ" sz="2000" dirty="0" smtClean="0"/>
              <a:t> – část ÚP, která znemožňuje realizaci záměru                    z PÚR nebo ZÚR, se při rozhodování nepoužije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/>
              <a:t>§ 54 odst. 6</a:t>
            </a:r>
            <a:r>
              <a:rPr lang="cs-CZ" sz="2000" dirty="0" smtClean="0"/>
              <a:t> – obec povinna uvést do souladu ÚP                            se ZÚR a PÚR</a:t>
            </a:r>
            <a:r>
              <a:rPr lang="cs-CZ" sz="2000" b="1" dirty="0" smtClean="0"/>
              <a:t> </a:t>
            </a:r>
            <a:r>
              <a:rPr lang="cs-CZ" sz="2000" u="sng" dirty="0"/>
              <a:t>bez zbytečného </a:t>
            </a:r>
            <a:r>
              <a:rPr lang="cs-CZ" sz="2000" u="sng" dirty="0" smtClean="0"/>
              <a:t>odkladu</a:t>
            </a:r>
            <a:r>
              <a:rPr lang="cs-CZ" sz="2000" dirty="0" smtClean="0"/>
              <a:t>;                                     do té doby nelze rozhodovat podle částí ÚP,                                      které jsou v rozporu </a:t>
            </a:r>
            <a:endParaRPr lang="cs-CZ" sz="2000" b="1" dirty="0"/>
          </a:p>
          <a:p>
            <a:pPr marL="0" lvl="1" indent="0">
              <a:spcBef>
                <a:spcPts val="1000"/>
              </a:spcBef>
              <a:buNone/>
            </a:pPr>
            <a:endParaRPr lang="cs-CZ" b="1" dirty="0">
              <a:solidFill>
                <a:srgbClr val="33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6484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8648" y="892174"/>
            <a:ext cx="7972425" cy="393701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0070C0"/>
                </a:solidFill>
              </a:rPr>
              <a:t>§ </a:t>
            </a:r>
            <a:r>
              <a:rPr lang="cs-CZ" sz="2000" b="1" dirty="0">
                <a:solidFill>
                  <a:srgbClr val="0070C0"/>
                </a:solidFill>
              </a:rPr>
              <a:t>54 odst. </a:t>
            </a:r>
            <a:r>
              <a:rPr lang="cs-CZ" sz="2000" b="1" dirty="0" smtClean="0">
                <a:solidFill>
                  <a:srgbClr val="0070C0"/>
                </a:solidFill>
              </a:rPr>
              <a:t>5</a:t>
            </a:r>
            <a:r>
              <a:rPr lang="cs-CZ" sz="2000" dirty="0" smtClean="0">
                <a:solidFill>
                  <a:srgbClr val="0070C0"/>
                </a:solidFill>
              </a:rPr>
              <a:t>  </a:t>
            </a:r>
            <a:r>
              <a:rPr lang="cs-CZ" sz="2000" dirty="0" smtClean="0"/>
              <a:t>						</a:t>
            </a:r>
            <a:r>
              <a:rPr lang="cs-CZ" sz="2000" b="1" dirty="0" smtClean="0">
                <a:solidFill>
                  <a:srgbClr val="339966"/>
                </a:solidFill>
              </a:rPr>
              <a:t>§ 54 odst. 6</a:t>
            </a:r>
            <a:endParaRPr lang="cs-CZ" b="1" dirty="0">
              <a:solidFill>
                <a:srgbClr val="339966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66" y="1451500"/>
            <a:ext cx="8008107" cy="47392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sp>
        <p:nvSpPr>
          <p:cNvPr id="6" name="Volný tvar 5"/>
          <p:cNvSpPr/>
          <p:nvPr/>
        </p:nvSpPr>
        <p:spPr>
          <a:xfrm>
            <a:off x="2491195" y="2517007"/>
            <a:ext cx="5343525" cy="1323975"/>
          </a:xfrm>
          <a:custGeom>
            <a:avLst/>
            <a:gdLst>
              <a:gd name="connsiteX0" fmla="*/ 0 w 5448300"/>
              <a:gd name="connsiteY0" fmla="*/ 657225 h 1323975"/>
              <a:gd name="connsiteX1" fmla="*/ 0 w 5448300"/>
              <a:gd name="connsiteY1" fmla="*/ 657225 h 1323975"/>
              <a:gd name="connsiteX2" fmla="*/ 85725 w 5448300"/>
              <a:gd name="connsiteY2" fmla="*/ 647700 h 1323975"/>
              <a:gd name="connsiteX3" fmla="*/ 142875 w 5448300"/>
              <a:gd name="connsiteY3" fmla="*/ 619125 h 1323975"/>
              <a:gd name="connsiteX4" fmla="*/ 180975 w 5448300"/>
              <a:gd name="connsiteY4" fmla="*/ 609600 h 1323975"/>
              <a:gd name="connsiteX5" fmla="*/ 238125 w 5448300"/>
              <a:gd name="connsiteY5" fmla="*/ 590550 h 1323975"/>
              <a:gd name="connsiteX6" fmla="*/ 285750 w 5448300"/>
              <a:gd name="connsiteY6" fmla="*/ 581025 h 1323975"/>
              <a:gd name="connsiteX7" fmla="*/ 314325 w 5448300"/>
              <a:gd name="connsiteY7" fmla="*/ 571500 h 1323975"/>
              <a:gd name="connsiteX8" fmla="*/ 409575 w 5448300"/>
              <a:gd name="connsiteY8" fmla="*/ 561975 h 1323975"/>
              <a:gd name="connsiteX9" fmla="*/ 476250 w 5448300"/>
              <a:gd name="connsiteY9" fmla="*/ 542925 h 1323975"/>
              <a:gd name="connsiteX10" fmla="*/ 590550 w 5448300"/>
              <a:gd name="connsiteY10" fmla="*/ 533400 h 1323975"/>
              <a:gd name="connsiteX11" fmla="*/ 742950 w 5448300"/>
              <a:gd name="connsiteY11" fmla="*/ 523875 h 1323975"/>
              <a:gd name="connsiteX12" fmla="*/ 771525 w 5448300"/>
              <a:gd name="connsiteY12" fmla="*/ 514350 h 1323975"/>
              <a:gd name="connsiteX13" fmla="*/ 857250 w 5448300"/>
              <a:gd name="connsiteY13" fmla="*/ 495300 h 1323975"/>
              <a:gd name="connsiteX14" fmla="*/ 923925 w 5448300"/>
              <a:gd name="connsiteY14" fmla="*/ 485775 h 1323975"/>
              <a:gd name="connsiteX15" fmla="*/ 2095500 w 5448300"/>
              <a:gd name="connsiteY15" fmla="*/ 495300 h 1323975"/>
              <a:gd name="connsiteX16" fmla="*/ 2152650 w 5448300"/>
              <a:gd name="connsiteY16" fmla="*/ 514350 h 1323975"/>
              <a:gd name="connsiteX17" fmla="*/ 2200275 w 5448300"/>
              <a:gd name="connsiteY17" fmla="*/ 523875 h 1323975"/>
              <a:gd name="connsiteX18" fmla="*/ 2295525 w 5448300"/>
              <a:gd name="connsiteY18" fmla="*/ 533400 h 1323975"/>
              <a:gd name="connsiteX19" fmla="*/ 2343150 w 5448300"/>
              <a:gd name="connsiteY19" fmla="*/ 542925 h 1323975"/>
              <a:gd name="connsiteX20" fmla="*/ 2400300 w 5448300"/>
              <a:gd name="connsiteY20" fmla="*/ 552450 h 1323975"/>
              <a:gd name="connsiteX21" fmla="*/ 2819400 w 5448300"/>
              <a:gd name="connsiteY21" fmla="*/ 542925 h 1323975"/>
              <a:gd name="connsiteX22" fmla="*/ 2876550 w 5448300"/>
              <a:gd name="connsiteY22" fmla="*/ 533400 h 1323975"/>
              <a:gd name="connsiteX23" fmla="*/ 2962275 w 5448300"/>
              <a:gd name="connsiteY23" fmla="*/ 523875 h 1323975"/>
              <a:gd name="connsiteX24" fmla="*/ 3124200 w 5448300"/>
              <a:gd name="connsiteY24" fmla="*/ 504825 h 1323975"/>
              <a:gd name="connsiteX25" fmla="*/ 3152775 w 5448300"/>
              <a:gd name="connsiteY25" fmla="*/ 495300 h 1323975"/>
              <a:gd name="connsiteX26" fmla="*/ 3248025 w 5448300"/>
              <a:gd name="connsiteY26" fmla="*/ 476250 h 1323975"/>
              <a:gd name="connsiteX27" fmla="*/ 3276600 w 5448300"/>
              <a:gd name="connsiteY27" fmla="*/ 466725 h 1323975"/>
              <a:gd name="connsiteX28" fmla="*/ 3419475 w 5448300"/>
              <a:gd name="connsiteY28" fmla="*/ 447675 h 1323975"/>
              <a:gd name="connsiteX29" fmla="*/ 3486150 w 5448300"/>
              <a:gd name="connsiteY29" fmla="*/ 428625 h 1323975"/>
              <a:gd name="connsiteX30" fmla="*/ 3533775 w 5448300"/>
              <a:gd name="connsiteY30" fmla="*/ 419100 h 1323975"/>
              <a:gd name="connsiteX31" fmla="*/ 3562350 w 5448300"/>
              <a:gd name="connsiteY31" fmla="*/ 409575 h 1323975"/>
              <a:gd name="connsiteX32" fmla="*/ 3695700 w 5448300"/>
              <a:gd name="connsiteY32" fmla="*/ 371475 h 1323975"/>
              <a:gd name="connsiteX33" fmla="*/ 3752850 w 5448300"/>
              <a:gd name="connsiteY33" fmla="*/ 352425 h 1323975"/>
              <a:gd name="connsiteX34" fmla="*/ 3781425 w 5448300"/>
              <a:gd name="connsiteY34" fmla="*/ 342900 h 1323975"/>
              <a:gd name="connsiteX35" fmla="*/ 3810000 w 5448300"/>
              <a:gd name="connsiteY35" fmla="*/ 323850 h 1323975"/>
              <a:gd name="connsiteX36" fmla="*/ 3895725 w 5448300"/>
              <a:gd name="connsiteY36" fmla="*/ 295275 h 1323975"/>
              <a:gd name="connsiteX37" fmla="*/ 3924300 w 5448300"/>
              <a:gd name="connsiteY37" fmla="*/ 285750 h 1323975"/>
              <a:gd name="connsiteX38" fmla="*/ 3952875 w 5448300"/>
              <a:gd name="connsiteY38" fmla="*/ 276225 h 1323975"/>
              <a:gd name="connsiteX39" fmla="*/ 4010025 w 5448300"/>
              <a:gd name="connsiteY39" fmla="*/ 247650 h 1323975"/>
              <a:gd name="connsiteX40" fmla="*/ 4038600 w 5448300"/>
              <a:gd name="connsiteY40" fmla="*/ 228600 h 1323975"/>
              <a:gd name="connsiteX41" fmla="*/ 4114800 w 5448300"/>
              <a:gd name="connsiteY41" fmla="*/ 209550 h 1323975"/>
              <a:gd name="connsiteX42" fmla="*/ 4171950 w 5448300"/>
              <a:gd name="connsiteY42" fmla="*/ 190500 h 1323975"/>
              <a:gd name="connsiteX43" fmla="*/ 4286250 w 5448300"/>
              <a:gd name="connsiteY43" fmla="*/ 152400 h 1323975"/>
              <a:gd name="connsiteX44" fmla="*/ 4314825 w 5448300"/>
              <a:gd name="connsiteY44" fmla="*/ 142875 h 1323975"/>
              <a:gd name="connsiteX45" fmla="*/ 4343400 w 5448300"/>
              <a:gd name="connsiteY45" fmla="*/ 123825 h 1323975"/>
              <a:gd name="connsiteX46" fmla="*/ 4419600 w 5448300"/>
              <a:gd name="connsiteY46" fmla="*/ 104775 h 1323975"/>
              <a:gd name="connsiteX47" fmla="*/ 4533900 w 5448300"/>
              <a:gd name="connsiteY47" fmla="*/ 66675 h 1323975"/>
              <a:gd name="connsiteX48" fmla="*/ 4562475 w 5448300"/>
              <a:gd name="connsiteY48" fmla="*/ 57150 h 1323975"/>
              <a:gd name="connsiteX49" fmla="*/ 4591050 w 5448300"/>
              <a:gd name="connsiteY49" fmla="*/ 47625 h 1323975"/>
              <a:gd name="connsiteX50" fmla="*/ 4686300 w 5448300"/>
              <a:gd name="connsiteY50" fmla="*/ 19050 h 1323975"/>
              <a:gd name="connsiteX51" fmla="*/ 4714875 w 5448300"/>
              <a:gd name="connsiteY51" fmla="*/ 9525 h 1323975"/>
              <a:gd name="connsiteX52" fmla="*/ 4743450 w 5448300"/>
              <a:gd name="connsiteY52" fmla="*/ 0 h 1323975"/>
              <a:gd name="connsiteX53" fmla="*/ 4867275 w 5448300"/>
              <a:gd name="connsiteY53" fmla="*/ 38100 h 1323975"/>
              <a:gd name="connsiteX54" fmla="*/ 4876800 w 5448300"/>
              <a:gd name="connsiteY54" fmla="*/ 66675 h 1323975"/>
              <a:gd name="connsiteX55" fmla="*/ 4933950 w 5448300"/>
              <a:gd name="connsiteY55" fmla="*/ 85725 h 1323975"/>
              <a:gd name="connsiteX56" fmla="*/ 4972050 w 5448300"/>
              <a:gd name="connsiteY56" fmla="*/ 142875 h 1323975"/>
              <a:gd name="connsiteX57" fmla="*/ 5000625 w 5448300"/>
              <a:gd name="connsiteY57" fmla="*/ 152400 h 1323975"/>
              <a:gd name="connsiteX58" fmla="*/ 5048250 w 5448300"/>
              <a:gd name="connsiteY58" fmla="*/ 190500 h 1323975"/>
              <a:gd name="connsiteX59" fmla="*/ 5095875 w 5448300"/>
              <a:gd name="connsiteY59" fmla="*/ 228600 h 1323975"/>
              <a:gd name="connsiteX60" fmla="*/ 5114925 w 5448300"/>
              <a:gd name="connsiteY60" fmla="*/ 257175 h 1323975"/>
              <a:gd name="connsiteX61" fmla="*/ 5210175 w 5448300"/>
              <a:gd name="connsiteY61" fmla="*/ 257175 h 1323975"/>
              <a:gd name="connsiteX62" fmla="*/ 5257800 w 5448300"/>
              <a:gd name="connsiteY62" fmla="*/ 171450 h 1323975"/>
              <a:gd name="connsiteX63" fmla="*/ 5286375 w 5448300"/>
              <a:gd name="connsiteY63" fmla="*/ 152400 h 1323975"/>
              <a:gd name="connsiteX64" fmla="*/ 5305425 w 5448300"/>
              <a:gd name="connsiteY64" fmla="*/ 123825 h 1323975"/>
              <a:gd name="connsiteX65" fmla="*/ 5362575 w 5448300"/>
              <a:gd name="connsiteY65" fmla="*/ 123825 h 1323975"/>
              <a:gd name="connsiteX66" fmla="*/ 5419725 w 5448300"/>
              <a:gd name="connsiteY66" fmla="*/ 161925 h 1323975"/>
              <a:gd name="connsiteX67" fmla="*/ 5448300 w 5448300"/>
              <a:gd name="connsiteY67" fmla="*/ 257175 h 1323975"/>
              <a:gd name="connsiteX68" fmla="*/ 5438775 w 5448300"/>
              <a:gd name="connsiteY68" fmla="*/ 285750 h 1323975"/>
              <a:gd name="connsiteX69" fmla="*/ 5381625 w 5448300"/>
              <a:gd name="connsiteY69" fmla="*/ 323850 h 1323975"/>
              <a:gd name="connsiteX70" fmla="*/ 5353050 w 5448300"/>
              <a:gd name="connsiteY70" fmla="*/ 381000 h 1323975"/>
              <a:gd name="connsiteX71" fmla="*/ 5324475 w 5448300"/>
              <a:gd name="connsiteY71" fmla="*/ 390525 h 1323975"/>
              <a:gd name="connsiteX72" fmla="*/ 5286375 w 5448300"/>
              <a:gd name="connsiteY72" fmla="*/ 438150 h 1323975"/>
              <a:gd name="connsiteX73" fmla="*/ 5257800 w 5448300"/>
              <a:gd name="connsiteY73" fmla="*/ 495300 h 1323975"/>
              <a:gd name="connsiteX74" fmla="*/ 5229225 w 5448300"/>
              <a:gd name="connsiteY74" fmla="*/ 504825 h 1323975"/>
              <a:gd name="connsiteX75" fmla="*/ 5200650 w 5448300"/>
              <a:gd name="connsiteY75" fmla="*/ 523875 h 1323975"/>
              <a:gd name="connsiteX76" fmla="*/ 5153025 w 5448300"/>
              <a:gd name="connsiteY76" fmla="*/ 561975 h 1323975"/>
              <a:gd name="connsiteX77" fmla="*/ 5095875 w 5448300"/>
              <a:gd name="connsiteY77" fmla="*/ 600075 h 1323975"/>
              <a:gd name="connsiteX78" fmla="*/ 5057775 w 5448300"/>
              <a:gd name="connsiteY78" fmla="*/ 619125 h 1323975"/>
              <a:gd name="connsiteX79" fmla="*/ 5000625 w 5448300"/>
              <a:gd name="connsiteY79" fmla="*/ 657225 h 1323975"/>
              <a:gd name="connsiteX80" fmla="*/ 4972050 w 5448300"/>
              <a:gd name="connsiteY80" fmla="*/ 666750 h 1323975"/>
              <a:gd name="connsiteX81" fmla="*/ 4943475 w 5448300"/>
              <a:gd name="connsiteY81" fmla="*/ 685800 h 1323975"/>
              <a:gd name="connsiteX82" fmla="*/ 4886325 w 5448300"/>
              <a:gd name="connsiteY82" fmla="*/ 704850 h 1323975"/>
              <a:gd name="connsiteX83" fmla="*/ 4857750 w 5448300"/>
              <a:gd name="connsiteY83" fmla="*/ 723900 h 1323975"/>
              <a:gd name="connsiteX84" fmla="*/ 4800600 w 5448300"/>
              <a:gd name="connsiteY84" fmla="*/ 742950 h 1323975"/>
              <a:gd name="connsiteX85" fmla="*/ 4743450 w 5448300"/>
              <a:gd name="connsiteY85" fmla="*/ 762000 h 1323975"/>
              <a:gd name="connsiteX86" fmla="*/ 4714875 w 5448300"/>
              <a:gd name="connsiteY86" fmla="*/ 771525 h 1323975"/>
              <a:gd name="connsiteX87" fmla="*/ 4629150 w 5448300"/>
              <a:gd name="connsiteY87" fmla="*/ 809625 h 1323975"/>
              <a:gd name="connsiteX88" fmla="*/ 4572000 w 5448300"/>
              <a:gd name="connsiteY88" fmla="*/ 828675 h 1323975"/>
              <a:gd name="connsiteX89" fmla="*/ 4543425 w 5448300"/>
              <a:gd name="connsiteY89" fmla="*/ 838200 h 1323975"/>
              <a:gd name="connsiteX90" fmla="*/ 4505325 w 5448300"/>
              <a:gd name="connsiteY90" fmla="*/ 847725 h 1323975"/>
              <a:gd name="connsiteX91" fmla="*/ 4476750 w 5448300"/>
              <a:gd name="connsiteY91" fmla="*/ 857250 h 1323975"/>
              <a:gd name="connsiteX92" fmla="*/ 4381500 w 5448300"/>
              <a:gd name="connsiteY92" fmla="*/ 885825 h 1323975"/>
              <a:gd name="connsiteX93" fmla="*/ 4314825 w 5448300"/>
              <a:gd name="connsiteY93" fmla="*/ 904875 h 1323975"/>
              <a:gd name="connsiteX94" fmla="*/ 4238625 w 5448300"/>
              <a:gd name="connsiteY94" fmla="*/ 914400 h 1323975"/>
              <a:gd name="connsiteX95" fmla="*/ 4181475 w 5448300"/>
              <a:gd name="connsiteY95" fmla="*/ 933450 h 1323975"/>
              <a:gd name="connsiteX96" fmla="*/ 4152900 w 5448300"/>
              <a:gd name="connsiteY96" fmla="*/ 962025 h 1323975"/>
              <a:gd name="connsiteX97" fmla="*/ 4095750 w 5448300"/>
              <a:gd name="connsiteY97" fmla="*/ 981075 h 1323975"/>
              <a:gd name="connsiteX98" fmla="*/ 4000500 w 5448300"/>
              <a:gd name="connsiteY98" fmla="*/ 1038225 h 1323975"/>
              <a:gd name="connsiteX99" fmla="*/ 3971925 w 5448300"/>
              <a:gd name="connsiteY99" fmla="*/ 1057275 h 1323975"/>
              <a:gd name="connsiteX100" fmla="*/ 3943350 w 5448300"/>
              <a:gd name="connsiteY100" fmla="*/ 1066800 h 1323975"/>
              <a:gd name="connsiteX101" fmla="*/ 3886200 w 5448300"/>
              <a:gd name="connsiteY101" fmla="*/ 1104900 h 1323975"/>
              <a:gd name="connsiteX102" fmla="*/ 3857625 w 5448300"/>
              <a:gd name="connsiteY102" fmla="*/ 1123950 h 1323975"/>
              <a:gd name="connsiteX103" fmla="*/ 3800475 w 5448300"/>
              <a:gd name="connsiteY103" fmla="*/ 1152525 h 1323975"/>
              <a:gd name="connsiteX104" fmla="*/ 3771900 w 5448300"/>
              <a:gd name="connsiteY104" fmla="*/ 1162050 h 1323975"/>
              <a:gd name="connsiteX105" fmla="*/ 3714750 w 5448300"/>
              <a:gd name="connsiteY105" fmla="*/ 1200150 h 1323975"/>
              <a:gd name="connsiteX106" fmla="*/ 3657600 w 5448300"/>
              <a:gd name="connsiteY106" fmla="*/ 1228725 h 1323975"/>
              <a:gd name="connsiteX107" fmla="*/ 3543300 w 5448300"/>
              <a:gd name="connsiteY107" fmla="*/ 1181100 h 1323975"/>
              <a:gd name="connsiteX108" fmla="*/ 3543300 w 5448300"/>
              <a:gd name="connsiteY108" fmla="*/ 1181100 h 1323975"/>
              <a:gd name="connsiteX109" fmla="*/ 3486150 w 5448300"/>
              <a:gd name="connsiteY109" fmla="*/ 1162050 h 1323975"/>
              <a:gd name="connsiteX110" fmla="*/ 3371850 w 5448300"/>
              <a:gd name="connsiteY110" fmla="*/ 1190625 h 1323975"/>
              <a:gd name="connsiteX111" fmla="*/ 3314700 w 5448300"/>
              <a:gd name="connsiteY111" fmla="*/ 1209675 h 1323975"/>
              <a:gd name="connsiteX112" fmla="*/ 3286125 w 5448300"/>
              <a:gd name="connsiteY112" fmla="*/ 1219200 h 1323975"/>
              <a:gd name="connsiteX113" fmla="*/ 3219450 w 5448300"/>
              <a:gd name="connsiteY113" fmla="*/ 1228725 h 1323975"/>
              <a:gd name="connsiteX114" fmla="*/ 3114675 w 5448300"/>
              <a:gd name="connsiteY114" fmla="*/ 1238250 h 1323975"/>
              <a:gd name="connsiteX115" fmla="*/ 3086100 w 5448300"/>
              <a:gd name="connsiteY115" fmla="*/ 1219200 h 1323975"/>
              <a:gd name="connsiteX116" fmla="*/ 3067050 w 5448300"/>
              <a:gd name="connsiteY116" fmla="*/ 1190625 h 1323975"/>
              <a:gd name="connsiteX117" fmla="*/ 3038475 w 5448300"/>
              <a:gd name="connsiteY117" fmla="*/ 1162050 h 1323975"/>
              <a:gd name="connsiteX118" fmla="*/ 2971800 w 5448300"/>
              <a:gd name="connsiteY118" fmla="*/ 1095375 h 1323975"/>
              <a:gd name="connsiteX119" fmla="*/ 2914650 w 5448300"/>
              <a:gd name="connsiteY119" fmla="*/ 1057275 h 1323975"/>
              <a:gd name="connsiteX120" fmla="*/ 2886075 w 5448300"/>
              <a:gd name="connsiteY120" fmla="*/ 1038225 h 1323975"/>
              <a:gd name="connsiteX121" fmla="*/ 2857500 w 5448300"/>
              <a:gd name="connsiteY121" fmla="*/ 1028700 h 1323975"/>
              <a:gd name="connsiteX122" fmla="*/ 2800350 w 5448300"/>
              <a:gd name="connsiteY122" fmla="*/ 1000125 h 1323975"/>
              <a:gd name="connsiteX123" fmla="*/ 2676525 w 5448300"/>
              <a:gd name="connsiteY123" fmla="*/ 1009650 h 1323975"/>
              <a:gd name="connsiteX124" fmla="*/ 2619375 w 5448300"/>
              <a:gd name="connsiteY124" fmla="*/ 1038225 h 1323975"/>
              <a:gd name="connsiteX125" fmla="*/ 2552700 w 5448300"/>
              <a:gd name="connsiteY125" fmla="*/ 1047750 h 1323975"/>
              <a:gd name="connsiteX126" fmla="*/ 2466975 w 5448300"/>
              <a:gd name="connsiteY126" fmla="*/ 1085850 h 1323975"/>
              <a:gd name="connsiteX127" fmla="*/ 2381250 w 5448300"/>
              <a:gd name="connsiteY127" fmla="*/ 1104900 h 1323975"/>
              <a:gd name="connsiteX128" fmla="*/ 2324100 w 5448300"/>
              <a:gd name="connsiteY128" fmla="*/ 1123950 h 1323975"/>
              <a:gd name="connsiteX129" fmla="*/ 2295525 w 5448300"/>
              <a:gd name="connsiteY129" fmla="*/ 1133475 h 1323975"/>
              <a:gd name="connsiteX130" fmla="*/ 2247900 w 5448300"/>
              <a:gd name="connsiteY130" fmla="*/ 1143000 h 1323975"/>
              <a:gd name="connsiteX131" fmla="*/ 2190750 w 5448300"/>
              <a:gd name="connsiteY131" fmla="*/ 1162050 h 1323975"/>
              <a:gd name="connsiteX132" fmla="*/ 2162175 w 5448300"/>
              <a:gd name="connsiteY132" fmla="*/ 1171575 h 1323975"/>
              <a:gd name="connsiteX133" fmla="*/ 2133600 w 5448300"/>
              <a:gd name="connsiteY133" fmla="*/ 1181100 h 1323975"/>
              <a:gd name="connsiteX134" fmla="*/ 1943100 w 5448300"/>
              <a:gd name="connsiteY134" fmla="*/ 1209675 h 1323975"/>
              <a:gd name="connsiteX135" fmla="*/ 1914525 w 5448300"/>
              <a:gd name="connsiteY135" fmla="*/ 1219200 h 1323975"/>
              <a:gd name="connsiteX136" fmla="*/ 1866900 w 5448300"/>
              <a:gd name="connsiteY136" fmla="*/ 1228725 h 1323975"/>
              <a:gd name="connsiteX137" fmla="*/ 1685925 w 5448300"/>
              <a:gd name="connsiteY137" fmla="*/ 1247775 h 1323975"/>
              <a:gd name="connsiteX138" fmla="*/ 1514475 w 5448300"/>
              <a:gd name="connsiteY138" fmla="*/ 1257300 h 1323975"/>
              <a:gd name="connsiteX139" fmla="*/ 1066800 w 5448300"/>
              <a:gd name="connsiteY139" fmla="*/ 1276350 h 1323975"/>
              <a:gd name="connsiteX140" fmla="*/ 990600 w 5448300"/>
              <a:gd name="connsiteY140" fmla="*/ 1295400 h 1323975"/>
              <a:gd name="connsiteX141" fmla="*/ 942975 w 5448300"/>
              <a:gd name="connsiteY141" fmla="*/ 1304925 h 1323975"/>
              <a:gd name="connsiteX142" fmla="*/ 885825 w 5448300"/>
              <a:gd name="connsiteY142" fmla="*/ 1323975 h 1323975"/>
              <a:gd name="connsiteX143" fmla="*/ 847725 w 5448300"/>
              <a:gd name="connsiteY143" fmla="*/ 1285875 h 1323975"/>
              <a:gd name="connsiteX144" fmla="*/ 809625 w 5448300"/>
              <a:gd name="connsiteY144" fmla="*/ 1247775 h 1323975"/>
              <a:gd name="connsiteX145" fmla="*/ 771525 w 5448300"/>
              <a:gd name="connsiteY145" fmla="*/ 1200150 h 1323975"/>
              <a:gd name="connsiteX146" fmla="*/ 752475 w 5448300"/>
              <a:gd name="connsiteY146" fmla="*/ 1171575 h 1323975"/>
              <a:gd name="connsiteX147" fmla="*/ 695325 w 5448300"/>
              <a:gd name="connsiteY147" fmla="*/ 1133475 h 1323975"/>
              <a:gd name="connsiteX148" fmla="*/ 676275 w 5448300"/>
              <a:gd name="connsiteY148" fmla="*/ 1104900 h 1323975"/>
              <a:gd name="connsiteX149" fmla="*/ 647700 w 5448300"/>
              <a:gd name="connsiteY149" fmla="*/ 1095375 h 1323975"/>
              <a:gd name="connsiteX150" fmla="*/ 619125 w 5448300"/>
              <a:gd name="connsiteY150" fmla="*/ 1076325 h 1323975"/>
              <a:gd name="connsiteX151" fmla="*/ 590550 w 5448300"/>
              <a:gd name="connsiteY151" fmla="*/ 1066800 h 1323975"/>
              <a:gd name="connsiteX152" fmla="*/ 561975 w 5448300"/>
              <a:gd name="connsiteY152" fmla="*/ 1047750 h 1323975"/>
              <a:gd name="connsiteX153" fmla="*/ 495300 w 5448300"/>
              <a:gd name="connsiteY153" fmla="*/ 1028700 h 1323975"/>
              <a:gd name="connsiteX154" fmla="*/ 428625 w 5448300"/>
              <a:gd name="connsiteY154" fmla="*/ 990600 h 1323975"/>
              <a:gd name="connsiteX155" fmla="*/ 371475 w 5448300"/>
              <a:gd name="connsiteY155" fmla="*/ 952500 h 1323975"/>
              <a:gd name="connsiteX156" fmla="*/ 342900 w 5448300"/>
              <a:gd name="connsiteY156" fmla="*/ 942975 h 1323975"/>
              <a:gd name="connsiteX157" fmla="*/ 285750 w 5448300"/>
              <a:gd name="connsiteY157" fmla="*/ 904875 h 1323975"/>
              <a:gd name="connsiteX158" fmla="*/ 266700 w 5448300"/>
              <a:gd name="connsiteY158" fmla="*/ 876300 h 1323975"/>
              <a:gd name="connsiteX159" fmla="*/ 238125 w 5448300"/>
              <a:gd name="connsiteY159" fmla="*/ 866775 h 1323975"/>
              <a:gd name="connsiteX160" fmla="*/ 180975 w 5448300"/>
              <a:gd name="connsiteY160" fmla="*/ 828675 h 1323975"/>
              <a:gd name="connsiteX161" fmla="*/ 180975 w 5448300"/>
              <a:gd name="connsiteY161" fmla="*/ 828675 h 1323975"/>
              <a:gd name="connsiteX162" fmla="*/ 123825 w 5448300"/>
              <a:gd name="connsiteY162" fmla="*/ 781050 h 1323975"/>
              <a:gd name="connsiteX163" fmla="*/ 57150 w 5448300"/>
              <a:gd name="connsiteY163" fmla="*/ 714375 h 1323975"/>
              <a:gd name="connsiteX164" fmla="*/ 9525 w 5448300"/>
              <a:gd name="connsiteY164" fmla="*/ 676275 h 1323975"/>
              <a:gd name="connsiteX165" fmla="*/ 0 w 5448300"/>
              <a:gd name="connsiteY165" fmla="*/ 657225 h 1323975"/>
              <a:gd name="connsiteX0" fmla="*/ 0 w 5448300"/>
              <a:gd name="connsiteY0" fmla="*/ 657225 h 1323975"/>
              <a:gd name="connsiteX1" fmla="*/ 0 w 5448300"/>
              <a:gd name="connsiteY1" fmla="*/ 657225 h 1323975"/>
              <a:gd name="connsiteX2" fmla="*/ 85725 w 5448300"/>
              <a:gd name="connsiteY2" fmla="*/ 647700 h 1323975"/>
              <a:gd name="connsiteX3" fmla="*/ 142875 w 5448300"/>
              <a:gd name="connsiteY3" fmla="*/ 619125 h 1323975"/>
              <a:gd name="connsiteX4" fmla="*/ 180975 w 5448300"/>
              <a:gd name="connsiteY4" fmla="*/ 609600 h 1323975"/>
              <a:gd name="connsiteX5" fmla="*/ 238125 w 5448300"/>
              <a:gd name="connsiteY5" fmla="*/ 590550 h 1323975"/>
              <a:gd name="connsiteX6" fmla="*/ 285750 w 5448300"/>
              <a:gd name="connsiteY6" fmla="*/ 581025 h 1323975"/>
              <a:gd name="connsiteX7" fmla="*/ 314325 w 5448300"/>
              <a:gd name="connsiteY7" fmla="*/ 571500 h 1323975"/>
              <a:gd name="connsiteX8" fmla="*/ 409575 w 5448300"/>
              <a:gd name="connsiteY8" fmla="*/ 561975 h 1323975"/>
              <a:gd name="connsiteX9" fmla="*/ 476250 w 5448300"/>
              <a:gd name="connsiteY9" fmla="*/ 542925 h 1323975"/>
              <a:gd name="connsiteX10" fmla="*/ 590550 w 5448300"/>
              <a:gd name="connsiteY10" fmla="*/ 533400 h 1323975"/>
              <a:gd name="connsiteX11" fmla="*/ 742950 w 5448300"/>
              <a:gd name="connsiteY11" fmla="*/ 523875 h 1323975"/>
              <a:gd name="connsiteX12" fmla="*/ 771525 w 5448300"/>
              <a:gd name="connsiteY12" fmla="*/ 514350 h 1323975"/>
              <a:gd name="connsiteX13" fmla="*/ 857250 w 5448300"/>
              <a:gd name="connsiteY13" fmla="*/ 495300 h 1323975"/>
              <a:gd name="connsiteX14" fmla="*/ 923925 w 5448300"/>
              <a:gd name="connsiteY14" fmla="*/ 485775 h 1323975"/>
              <a:gd name="connsiteX15" fmla="*/ 2095500 w 5448300"/>
              <a:gd name="connsiteY15" fmla="*/ 495300 h 1323975"/>
              <a:gd name="connsiteX16" fmla="*/ 2152650 w 5448300"/>
              <a:gd name="connsiteY16" fmla="*/ 514350 h 1323975"/>
              <a:gd name="connsiteX17" fmla="*/ 2200275 w 5448300"/>
              <a:gd name="connsiteY17" fmla="*/ 523875 h 1323975"/>
              <a:gd name="connsiteX18" fmla="*/ 2295525 w 5448300"/>
              <a:gd name="connsiteY18" fmla="*/ 533400 h 1323975"/>
              <a:gd name="connsiteX19" fmla="*/ 2343150 w 5448300"/>
              <a:gd name="connsiteY19" fmla="*/ 542925 h 1323975"/>
              <a:gd name="connsiteX20" fmla="*/ 2400300 w 5448300"/>
              <a:gd name="connsiteY20" fmla="*/ 552450 h 1323975"/>
              <a:gd name="connsiteX21" fmla="*/ 2819400 w 5448300"/>
              <a:gd name="connsiteY21" fmla="*/ 542925 h 1323975"/>
              <a:gd name="connsiteX22" fmla="*/ 2876550 w 5448300"/>
              <a:gd name="connsiteY22" fmla="*/ 533400 h 1323975"/>
              <a:gd name="connsiteX23" fmla="*/ 2962275 w 5448300"/>
              <a:gd name="connsiteY23" fmla="*/ 523875 h 1323975"/>
              <a:gd name="connsiteX24" fmla="*/ 3124200 w 5448300"/>
              <a:gd name="connsiteY24" fmla="*/ 504825 h 1323975"/>
              <a:gd name="connsiteX25" fmla="*/ 3152775 w 5448300"/>
              <a:gd name="connsiteY25" fmla="*/ 495300 h 1323975"/>
              <a:gd name="connsiteX26" fmla="*/ 3248025 w 5448300"/>
              <a:gd name="connsiteY26" fmla="*/ 476250 h 1323975"/>
              <a:gd name="connsiteX27" fmla="*/ 3276600 w 5448300"/>
              <a:gd name="connsiteY27" fmla="*/ 466725 h 1323975"/>
              <a:gd name="connsiteX28" fmla="*/ 3419475 w 5448300"/>
              <a:gd name="connsiteY28" fmla="*/ 447675 h 1323975"/>
              <a:gd name="connsiteX29" fmla="*/ 3486150 w 5448300"/>
              <a:gd name="connsiteY29" fmla="*/ 428625 h 1323975"/>
              <a:gd name="connsiteX30" fmla="*/ 3533775 w 5448300"/>
              <a:gd name="connsiteY30" fmla="*/ 419100 h 1323975"/>
              <a:gd name="connsiteX31" fmla="*/ 3562350 w 5448300"/>
              <a:gd name="connsiteY31" fmla="*/ 409575 h 1323975"/>
              <a:gd name="connsiteX32" fmla="*/ 3695700 w 5448300"/>
              <a:gd name="connsiteY32" fmla="*/ 371475 h 1323975"/>
              <a:gd name="connsiteX33" fmla="*/ 3752850 w 5448300"/>
              <a:gd name="connsiteY33" fmla="*/ 352425 h 1323975"/>
              <a:gd name="connsiteX34" fmla="*/ 3781425 w 5448300"/>
              <a:gd name="connsiteY34" fmla="*/ 342900 h 1323975"/>
              <a:gd name="connsiteX35" fmla="*/ 3810000 w 5448300"/>
              <a:gd name="connsiteY35" fmla="*/ 323850 h 1323975"/>
              <a:gd name="connsiteX36" fmla="*/ 3895725 w 5448300"/>
              <a:gd name="connsiteY36" fmla="*/ 295275 h 1323975"/>
              <a:gd name="connsiteX37" fmla="*/ 3924300 w 5448300"/>
              <a:gd name="connsiteY37" fmla="*/ 285750 h 1323975"/>
              <a:gd name="connsiteX38" fmla="*/ 3952875 w 5448300"/>
              <a:gd name="connsiteY38" fmla="*/ 276225 h 1323975"/>
              <a:gd name="connsiteX39" fmla="*/ 4010025 w 5448300"/>
              <a:gd name="connsiteY39" fmla="*/ 247650 h 1323975"/>
              <a:gd name="connsiteX40" fmla="*/ 4038600 w 5448300"/>
              <a:gd name="connsiteY40" fmla="*/ 228600 h 1323975"/>
              <a:gd name="connsiteX41" fmla="*/ 4114800 w 5448300"/>
              <a:gd name="connsiteY41" fmla="*/ 209550 h 1323975"/>
              <a:gd name="connsiteX42" fmla="*/ 4171950 w 5448300"/>
              <a:gd name="connsiteY42" fmla="*/ 190500 h 1323975"/>
              <a:gd name="connsiteX43" fmla="*/ 4286250 w 5448300"/>
              <a:gd name="connsiteY43" fmla="*/ 152400 h 1323975"/>
              <a:gd name="connsiteX44" fmla="*/ 4314825 w 5448300"/>
              <a:gd name="connsiteY44" fmla="*/ 142875 h 1323975"/>
              <a:gd name="connsiteX45" fmla="*/ 4343400 w 5448300"/>
              <a:gd name="connsiteY45" fmla="*/ 123825 h 1323975"/>
              <a:gd name="connsiteX46" fmla="*/ 4419600 w 5448300"/>
              <a:gd name="connsiteY46" fmla="*/ 104775 h 1323975"/>
              <a:gd name="connsiteX47" fmla="*/ 4533900 w 5448300"/>
              <a:gd name="connsiteY47" fmla="*/ 66675 h 1323975"/>
              <a:gd name="connsiteX48" fmla="*/ 4562475 w 5448300"/>
              <a:gd name="connsiteY48" fmla="*/ 57150 h 1323975"/>
              <a:gd name="connsiteX49" fmla="*/ 4591050 w 5448300"/>
              <a:gd name="connsiteY49" fmla="*/ 47625 h 1323975"/>
              <a:gd name="connsiteX50" fmla="*/ 4686300 w 5448300"/>
              <a:gd name="connsiteY50" fmla="*/ 19050 h 1323975"/>
              <a:gd name="connsiteX51" fmla="*/ 4714875 w 5448300"/>
              <a:gd name="connsiteY51" fmla="*/ 9525 h 1323975"/>
              <a:gd name="connsiteX52" fmla="*/ 4743450 w 5448300"/>
              <a:gd name="connsiteY52" fmla="*/ 0 h 1323975"/>
              <a:gd name="connsiteX53" fmla="*/ 4867275 w 5448300"/>
              <a:gd name="connsiteY53" fmla="*/ 38100 h 1323975"/>
              <a:gd name="connsiteX54" fmla="*/ 4876800 w 5448300"/>
              <a:gd name="connsiteY54" fmla="*/ 66675 h 1323975"/>
              <a:gd name="connsiteX55" fmla="*/ 4933950 w 5448300"/>
              <a:gd name="connsiteY55" fmla="*/ 85725 h 1323975"/>
              <a:gd name="connsiteX56" fmla="*/ 4972050 w 5448300"/>
              <a:gd name="connsiteY56" fmla="*/ 142875 h 1323975"/>
              <a:gd name="connsiteX57" fmla="*/ 5000625 w 5448300"/>
              <a:gd name="connsiteY57" fmla="*/ 152400 h 1323975"/>
              <a:gd name="connsiteX58" fmla="*/ 5048250 w 5448300"/>
              <a:gd name="connsiteY58" fmla="*/ 190500 h 1323975"/>
              <a:gd name="connsiteX59" fmla="*/ 5095875 w 5448300"/>
              <a:gd name="connsiteY59" fmla="*/ 228600 h 1323975"/>
              <a:gd name="connsiteX60" fmla="*/ 5114925 w 5448300"/>
              <a:gd name="connsiteY60" fmla="*/ 257175 h 1323975"/>
              <a:gd name="connsiteX61" fmla="*/ 5210175 w 5448300"/>
              <a:gd name="connsiteY61" fmla="*/ 257175 h 1323975"/>
              <a:gd name="connsiteX62" fmla="*/ 5257800 w 5448300"/>
              <a:gd name="connsiteY62" fmla="*/ 171450 h 1323975"/>
              <a:gd name="connsiteX63" fmla="*/ 5286375 w 5448300"/>
              <a:gd name="connsiteY63" fmla="*/ 152400 h 1323975"/>
              <a:gd name="connsiteX64" fmla="*/ 5305425 w 5448300"/>
              <a:gd name="connsiteY64" fmla="*/ 123825 h 1323975"/>
              <a:gd name="connsiteX65" fmla="*/ 5362575 w 5448300"/>
              <a:gd name="connsiteY65" fmla="*/ 123825 h 1323975"/>
              <a:gd name="connsiteX66" fmla="*/ 5419725 w 5448300"/>
              <a:gd name="connsiteY66" fmla="*/ 161925 h 1323975"/>
              <a:gd name="connsiteX67" fmla="*/ 5448300 w 5448300"/>
              <a:gd name="connsiteY67" fmla="*/ 257175 h 1323975"/>
              <a:gd name="connsiteX68" fmla="*/ 5438775 w 5448300"/>
              <a:gd name="connsiteY68" fmla="*/ 285750 h 1323975"/>
              <a:gd name="connsiteX69" fmla="*/ 5381625 w 5448300"/>
              <a:gd name="connsiteY69" fmla="*/ 323850 h 1323975"/>
              <a:gd name="connsiteX70" fmla="*/ 5353050 w 5448300"/>
              <a:gd name="connsiteY70" fmla="*/ 381000 h 1323975"/>
              <a:gd name="connsiteX71" fmla="*/ 5324475 w 5448300"/>
              <a:gd name="connsiteY71" fmla="*/ 390525 h 1323975"/>
              <a:gd name="connsiteX72" fmla="*/ 5286375 w 5448300"/>
              <a:gd name="connsiteY72" fmla="*/ 438150 h 1323975"/>
              <a:gd name="connsiteX73" fmla="*/ 5257800 w 5448300"/>
              <a:gd name="connsiteY73" fmla="*/ 495300 h 1323975"/>
              <a:gd name="connsiteX74" fmla="*/ 5229225 w 5448300"/>
              <a:gd name="connsiteY74" fmla="*/ 504825 h 1323975"/>
              <a:gd name="connsiteX75" fmla="*/ 5220644 w 5448300"/>
              <a:gd name="connsiteY75" fmla="*/ 523875 h 1323975"/>
              <a:gd name="connsiteX76" fmla="*/ 5153025 w 5448300"/>
              <a:gd name="connsiteY76" fmla="*/ 561975 h 1323975"/>
              <a:gd name="connsiteX77" fmla="*/ 5095875 w 5448300"/>
              <a:gd name="connsiteY77" fmla="*/ 600075 h 1323975"/>
              <a:gd name="connsiteX78" fmla="*/ 5057775 w 5448300"/>
              <a:gd name="connsiteY78" fmla="*/ 619125 h 1323975"/>
              <a:gd name="connsiteX79" fmla="*/ 5000625 w 5448300"/>
              <a:gd name="connsiteY79" fmla="*/ 657225 h 1323975"/>
              <a:gd name="connsiteX80" fmla="*/ 4972050 w 5448300"/>
              <a:gd name="connsiteY80" fmla="*/ 666750 h 1323975"/>
              <a:gd name="connsiteX81" fmla="*/ 4943475 w 5448300"/>
              <a:gd name="connsiteY81" fmla="*/ 685800 h 1323975"/>
              <a:gd name="connsiteX82" fmla="*/ 4886325 w 5448300"/>
              <a:gd name="connsiteY82" fmla="*/ 704850 h 1323975"/>
              <a:gd name="connsiteX83" fmla="*/ 4857750 w 5448300"/>
              <a:gd name="connsiteY83" fmla="*/ 723900 h 1323975"/>
              <a:gd name="connsiteX84" fmla="*/ 4800600 w 5448300"/>
              <a:gd name="connsiteY84" fmla="*/ 742950 h 1323975"/>
              <a:gd name="connsiteX85" fmla="*/ 4743450 w 5448300"/>
              <a:gd name="connsiteY85" fmla="*/ 762000 h 1323975"/>
              <a:gd name="connsiteX86" fmla="*/ 4714875 w 5448300"/>
              <a:gd name="connsiteY86" fmla="*/ 771525 h 1323975"/>
              <a:gd name="connsiteX87" fmla="*/ 4629150 w 5448300"/>
              <a:gd name="connsiteY87" fmla="*/ 809625 h 1323975"/>
              <a:gd name="connsiteX88" fmla="*/ 4572000 w 5448300"/>
              <a:gd name="connsiteY88" fmla="*/ 828675 h 1323975"/>
              <a:gd name="connsiteX89" fmla="*/ 4543425 w 5448300"/>
              <a:gd name="connsiteY89" fmla="*/ 838200 h 1323975"/>
              <a:gd name="connsiteX90" fmla="*/ 4505325 w 5448300"/>
              <a:gd name="connsiteY90" fmla="*/ 847725 h 1323975"/>
              <a:gd name="connsiteX91" fmla="*/ 4476750 w 5448300"/>
              <a:gd name="connsiteY91" fmla="*/ 857250 h 1323975"/>
              <a:gd name="connsiteX92" fmla="*/ 4381500 w 5448300"/>
              <a:gd name="connsiteY92" fmla="*/ 885825 h 1323975"/>
              <a:gd name="connsiteX93" fmla="*/ 4314825 w 5448300"/>
              <a:gd name="connsiteY93" fmla="*/ 904875 h 1323975"/>
              <a:gd name="connsiteX94" fmla="*/ 4238625 w 5448300"/>
              <a:gd name="connsiteY94" fmla="*/ 914400 h 1323975"/>
              <a:gd name="connsiteX95" fmla="*/ 4181475 w 5448300"/>
              <a:gd name="connsiteY95" fmla="*/ 933450 h 1323975"/>
              <a:gd name="connsiteX96" fmla="*/ 4152900 w 5448300"/>
              <a:gd name="connsiteY96" fmla="*/ 962025 h 1323975"/>
              <a:gd name="connsiteX97" fmla="*/ 4095750 w 5448300"/>
              <a:gd name="connsiteY97" fmla="*/ 981075 h 1323975"/>
              <a:gd name="connsiteX98" fmla="*/ 4000500 w 5448300"/>
              <a:gd name="connsiteY98" fmla="*/ 1038225 h 1323975"/>
              <a:gd name="connsiteX99" fmla="*/ 3971925 w 5448300"/>
              <a:gd name="connsiteY99" fmla="*/ 1057275 h 1323975"/>
              <a:gd name="connsiteX100" fmla="*/ 3943350 w 5448300"/>
              <a:gd name="connsiteY100" fmla="*/ 1066800 h 1323975"/>
              <a:gd name="connsiteX101" fmla="*/ 3886200 w 5448300"/>
              <a:gd name="connsiteY101" fmla="*/ 1104900 h 1323975"/>
              <a:gd name="connsiteX102" fmla="*/ 3857625 w 5448300"/>
              <a:gd name="connsiteY102" fmla="*/ 1123950 h 1323975"/>
              <a:gd name="connsiteX103" fmla="*/ 3800475 w 5448300"/>
              <a:gd name="connsiteY103" fmla="*/ 1152525 h 1323975"/>
              <a:gd name="connsiteX104" fmla="*/ 3771900 w 5448300"/>
              <a:gd name="connsiteY104" fmla="*/ 1162050 h 1323975"/>
              <a:gd name="connsiteX105" fmla="*/ 3714750 w 5448300"/>
              <a:gd name="connsiteY105" fmla="*/ 1200150 h 1323975"/>
              <a:gd name="connsiteX106" fmla="*/ 3657600 w 5448300"/>
              <a:gd name="connsiteY106" fmla="*/ 1228725 h 1323975"/>
              <a:gd name="connsiteX107" fmla="*/ 3543300 w 5448300"/>
              <a:gd name="connsiteY107" fmla="*/ 1181100 h 1323975"/>
              <a:gd name="connsiteX108" fmla="*/ 3543300 w 5448300"/>
              <a:gd name="connsiteY108" fmla="*/ 1181100 h 1323975"/>
              <a:gd name="connsiteX109" fmla="*/ 3486150 w 5448300"/>
              <a:gd name="connsiteY109" fmla="*/ 1162050 h 1323975"/>
              <a:gd name="connsiteX110" fmla="*/ 3371850 w 5448300"/>
              <a:gd name="connsiteY110" fmla="*/ 1190625 h 1323975"/>
              <a:gd name="connsiteX111" fmla="*/ 3314700 w 5448300"/>
              <a:gd name="connsiteY111" fmla="*/ 1209675 h 1323975"/>
              <a:gd name="connsiteX112" fmla="*/ 3286125 w 5448300"/>
              <a:gd name="connsiteY112" fmla="*/ 1219200 h 1323975"/>
              <a:gd name="connsiteX113" fmla="*/ 3219450 w 5448300"/>
              <a:gd name="connsiteY113" fmla="*/ 1228725 h 1323975"/>
              <a:gd name="connsiteX114" fmla="*/ 3114675 w 5448300"/>
              <a:gd name="connsiteY114" fmla="*/ 1238250 h 1323975"/>
              <a:gd name="connsiteX115" fmla="*/ 3086100 w 5448300"/>
              <a:gd name="connsiteY115" fmla="*/ 1219200 h 1323975"/>
              <a:gd name="connsiteX116" fmla="*/ 3067050 w 5448300"/>
              <a:gd name="connsiteY116" fmla="*/ 1190625 h 1323975"/>
              <a:gd name="connsiteX117" fmla="*/ 3038475 w 5448300"/>
              <a:gd name="connsiteY117" fmla="*/ 1162050 h 1323975"/>
              <a:gd name="connsiteX118" fmla="*/ 2971800 w 5448300"/>
              <a:gd name="connsiteY118" fmla="*/ 1095375 h 1323975"/>
              <a:gd name="connsiteX119" fmla="*/ 2914650 w 5448300"/>
              <a:gd name="connsiteY119" fmla="*/ 1057275 h 1323975"/>
              <a:gd name="connsiteX120" fmla="*/ 2886075 w 5448300"/>
              <a:gd name="connsiteY120" fmla="*/ 1038225 h 1323975"/>
              <a:gd name="connsiteX121" fmla="*/ 2857500 w 5448300"/>
              <a:gd name="connsiteY121" fmla="*/ 1028700 h 1323975"/>
              <a:gd name="connsiteX122" fmla="*/ 2800350 w 5448300"/>
              <a:gd name="connsiteY122" fmla="*/ 1000125 h 1323975"/>
              <a:gd name="connsiteX123" fmla="*/ 2676525 w 5448300"/>
              <a:gd name="connsiteY123" fmla="*/ 1009650 h 1323975"/>
              <a:gd name="connsiteX124" fmla="*/ 2619375 w 5448300"/>
              <a:gd name="connsiteY124" fmla="*/ 1038225 h 1323975"/>
              <a:gd name="connsiteX125" fmla="*/ 2552700 w 5448300"/>
              <a:gd name="connsiteY125" fmla="*/ 1047750 h 1323975"/>
              <a:gd name="connsiteX126" fmla="*/ 2466975 w 5448300"/>
              <a:gd name="connsiteY126" fmla="*/ 1085850 h 1323975"/>
              <a:gd name="connsiteX127" fmla="*/ 2381250 w 5448300"/>
              <a:gd name="connsiteY127" fmla="*/ 1104900 h 1323975"/>
              <a:gd name="connsiteX128" fmla="*/ 2324100 w 5448300"/>
              <a:gd name="connsiteY128" fmla="*/ 1123950 h 1323975"/>
              <a:gd name="connsiteX129" fmla="*/ 2295525 w 5448300"/>
              <a:gd name="connsiteY129" fmla="*/ 1133475 h 1323975"/>
              <a:gd name="connsiteX130" fmla="*/ 2247900 w 5448300"/>
              <a:gd name="connsiteY130" fmla="*/ 1143000 h 1323975"/>
              <a:gd name="connsiteX131" fmla="*/ 2190750 w 5448300"/>
              <a:gd name="connsiteY131" fmla="*/ 1162050 h 1323975"/>
              <a:gd name="connsiteX132" fmla="*/ 2162175 w 5448300"/>
              <a:gd name="connsiteY132" fmla="*/ 1171575 h 1323975"/>
              <a:gd name="connsiteX133" fmla="*/ 2133600 w 5448300"/>
              <a:gd name="connsiteY133" fmla="*/ 1181100 h 1323975"/>
              <a:gd name="connsiteX134" fmla="*/ 1943100 w 5448300"/>
              <a:gd name="connsiteY134" fmla="*/ 1209675 h 1323975"/>
              <a:gd name="connsiteX135" fmla="*/ 1914525 w 5448300"/>
              <a:gd name="connsiteY135" fmla="*/ 1219200 h 1323975"/>
              <a:gd name="connsiteX136" fmla="*/ 1866900 w 5448300"/>
              <a:gd name="connsiteY136" fmla="*/ 1228725 h 1323975"/>
              <a:gd name="connsiteX137" fmla="*/ 1685925 w 5448300"/>
              <a:gd name="connsiteY137" fmla="*/ 1247775 h 1323975"/>
              <a:gd name="connsiteX138" fmla="*/ 1514475 w 5448300"/>
              <a:gd name="connsiteY138" fmla="*/ 1257300 h 1323975"/>
              <a:gd name="connsiteX139" fmla="*/ 1066800 w 5448300"/>
              <a:gd name="connsiteY139" fmla="*/ 1276350 h 1323975"/>
              <a:gd name="connsiteX140" fmla="*/ 990600 w 5448300"/>
              <a:gd name="connsiteY140" fmla="*/ 1295400 h 1323975"/>
              <a:gd name="connsiteX141" fmla="*/ 942975 w 5448300"/>
              <a:gd name="connsiteY141" fmla="*/ 1304925 h 1323975"/>
              <a:gd name="connsiteX142" fmla="*/ 885825 w 5448300"/>
              <a:gd name="connsiteY142" fmla="*/ 1323975 h 1323975"/>
              <a:gd name="connsiteX143" fmla="*/ 847725 w 5448300"/>
              <a:gd name="connsiteY143" fmla="*/ 1285875 h 1323975"/>
              <a:gd name="connsiteX144" fmla="*/ 809625 w 5448300"/>
              <a:gd name="connsiteY144" fmla="*/ 1247775 h 1323975"/>
              <a:gd name="connsiteX145" fmla="*/ 771525 w 5448300"/>
              <a:gd name="connsiteY145" fmla="*/ 1200150 h 1323975"/>
              <a:gd name="connsiteX146" fmla="*/ 752475 w 5448300"/>
              <a:gd name="connsiteY146" fmla="*/ 1171575 h 1323975"/>
              <a:gd name="connsiteX147" fmla="*/ 695325 w 5448300"/>
              <a:gd name="connsiteY147" fmla="*/ 1133475 h 1323975"/>
              <a:gd name="connsiteX148" fmla="*/ 676275 w 5448300"/>
              <a:gd name="connsiteY148" fmla="*/ 1104900 h 1323975"/>
              <a:gd name="connsiteX149" fmla="*/ 647700 w 5448300"/>
              <a:gd name="connsiteY149" fmla="*/ 1095375 h 1323975"/>
              <a:gd name="connsiteX150" fmla="*/ 619125 w 5448300"/>
              <a:gd name="connsiteY150" fmla="*/ 1076325 h 1323975"/>
              <a:gd name="connsiteX151" fmla="*/ 590550 w 5448300"/>
              <a:gd name="connsiteY151" fmla="*/ 1066800 h 1323975"/>
              <a:gd name="connsiteX152" fmla="*/ 561975 w 5448300"/>
              <a:gd name="connsiteY152" fmla="*/ 1047750 h 1323975"/>
              <a:gd name="connsiteX153" fmla="*/ 495300 w 5448300"/>
              <a:gd name="connsiteY153" fmla="*/ 1028700 h 1323975"/>
              <a:gd name="connsiteX154" fmla="*/ 428625 w 5448300"/>
              <a:gd name="connsiteY154" fmla="*/ 990600 h 1323975"/>
              <a:gd name="connsiteX155" fmla="*/ 371475 w 5448300"/>
              <a:gd name="connsiteY155" fmla="*/ 952500 h 1323975"/>
              <a:gd name="connsiteX156" fmla="*/ 342900 w 5448300"/>
              <a:gd name="connsiteY156" fmla="*/ 942975 h 1323975"/>
              <a:gd name="connsiteX157" fmla="*/ 285750 w 5448300"/>
              <a:gd name="connsiteY157" fmla="*/ 904875 h 1323975"/>
              <a:gd name="connsiteX158" fmla="*/ 266700 w 5448300"/>
              <a:gd name="connsiteY158" fmla="*/ 876300 h 1323975"/>
              <a:gd name="connsiteX159" fmla="*/ 238125 w 5448300"/>
              <a:gd name="connsiteY159" fmla="*/ 866775 h 1323975"/>
              <a:gd name="connsiteX160" fmla="*/ 180975 w 5448300"/>
              <a:gd name="connsiteY160" fmla="*/ 828675 h 1323975"/>
              <a:gd name="connsiteX161" fmla="*/ 180975 w 5448300"/>
              <a:gd name="connsiteY161" fmla="*/ 828675 h 1323975"/>
              <a:gd name="connsiteX162" fmla="*/ 123825 w 5448300"/>
              <a:gd name="connsiteY162" fmla="*/ 781050 h 1323975"/>
              <a:gd name="connsiteX163" fmla="*/ 57150 w 5448300"/>
              <a:gd name="connsiteY163" fmla="*/ 714375 h 1323975"/>
              <a:gd name="connsiteX164" fmla="*/ 9525 w 5448300"/>
              <a:gd name="connsiteY164" fmla="*/ 676275 h 1323975"/>
              <a:gd name="connsiteX165" fmla="*/ 0 w 5448300"/>
              <a:gd name="connsiteY165" fmla="*/ 657225 h 1323975"/>
              <a:gd name="connsiteX0" fmla="*/ 0 w 5448300"/>
              <a:gd name="connsiteY0" fmla="*/ 657225 h 1323975"/>
              <a:gd name="connsiteX1" fmla="*/ 0 w 5448300"/>
              <a:gd name="connsiteY1" fmla="*/ 657225 h 1323975"/>
              <a:gd name="connsiteX2" fmla="*/ 85725 w 5448300"/>
              <a:gd name="connsiteY2" fmla="*/ 647700 h 1323975"/>
              <a:gd name="connsiteX3" fmla="*/ 142875 w 5448300"/>
              <a:gd name="connsiteY3" fmla="*/ 619125 h 1323975"/>
              <a:gd name="connsiteX4" fmla="*/ 180975 w 5448300"/>
              <a:gd name="connsiteY4" fmla="*/ 609600 h 1323975"/>
              <a:gd name="connsiteX5" fmla="*/ 238125 w 5448300"/>
              <a:gd name="connsiteY5" fmla="*/ 590550 h 1323975"/>
              <a:gd name="connsiteX6" fmla="*/ 285750 w 5448300"/>
              <a:gd name="connsiteY6" fmla="*/ 581025 h 1323975"/>
              <a:gd name="connsiteX7" fmla="*/ 314325 w 5448300"/>
              <a:gd name="connsiteY7" fmla="*/ 571500 h 1323975"/>
              <a:gd name="connsiteX8" fmla="*/ 409575 w 5448300"/>
              <a:gd name="connsiteY8" fmla="*/ 561975 h 1323975"/>
              <a:gd name="connsiteX9" fmla="*/ 476250 w 5448300"/>
              <a:gd name="connsiteY9" fmla="*/ 542925 h 1323975"/>
              <a:gd name="connsiteX10" fmla="*/ 590550 w 5448300"/>
              <a:gd name="connsiteY10" fmla="*/ 533400 h 1323975"/>
              <a:gd name="connsiteX11" fmla="*/ 742950 w 5448300"/>
              <a:gd name="connsiteY11" fmla="*/ 523875 h 1323975"/>
              <a:gd name="connsiteX12" fmla="*/ 771525 w 5448300"/>
              <a:gd name="connsiteY12" fmla="*/ 514350 h 1323975"/>
              <a:gd name="connsiteX13" fmla="*/ 857250 w 5448300"/>
              <a:gd name="connsiteY13" fmla="*/ 495300 h 1323975"/>
              <a:gd name="connsiteX14" fmla="*/ 923925 w 5448300"/>
              <a:gd name="connsiteY14" fmla="*/ 485775 h 1323975"/>
              <a:gd name="connsiteX15" fmla="*/ 2095500 w 5448300"/>
              <a:gd name="connsiteY15" fmla="*/ 495300 h 1323975"/>
              <a:gd name="connsiteX16" fmla="*/ 2152650 w 5448300"/>
              <a:gd name="connsiteY16" fmla="*/ 514350 h 1323975"/>
              <a:gd name="connsiteX17" fmla="*/ 2200275 w 5448300"/>
              <a:gd name="connsiteY17" fmla="*/ 523875 h 1323975"/>
              <a:gd name="connsiteX18" fmla="*/ 2295525 w 5448300"/>
              <a:gd name="connsiteY18" fmla="*/ 533400 h 1323975"/>
              <a:gd name="connsiteX19" fmla="*/ 2343150 w 5448300"/>
              <a:gd name="connsiteY19" fmla="*/ 542925 h 1323975"/>
              <a:gd name="connsiteX20" fmla="*/ 2400300 w 5448300"/>
              <a:gd name="connsiteY20" fmla="*/ 552450 h 1323975"/>
              <a:gd name="connsiteX21" fmla="*/ 2819400 w 5448300"/>
              <a:gd name="connsiteY21" fmla="*/ 542925 h 1323975"/>
              <a:gd name="connsiteX22" fmla="*/ 2876550 w 5448300"/>
              <a:gd name="connsiteY22" fmla="*/ 533400 h 1323975"/>
              <a:gd name="connsiteX23" fmla="*/ 2962275 w 5448300"/>
              <a:gd name="connsiteY23" fmla="*/ 523875 h 1323975"/>
              <a:gd name="connsiteX24" fmla="*/ 3124200 w 5448300"/>
              <a:gd name="connsiteY24" fmla="*/ 504825 h 1323975"/>
              <a:gd name="connsiteX25" fmla="*/ 3152775 w 5448300"/>
              <a:gd name="connsiteY25" fmla="*/ 495300 h 1323975"/>
              <a:gd name="connsiteX26" fmla="*/ 3248025 w 5448300"/>
              <a:gd name="connsiteY26" fmla="*/ 476250 h 1323975"/>
              <a:gd name="connsiteX27" fmla="*/ 3276600 w 5448300"/>
              <a:gd name="connsiteY27" fmla="*/ 466725 h 1323975"/>
              <a:gd name="connsiteX28" fmla="*/ 3419475 w 5448300"/>
              <a:gd name="connsiteY28" fmla="*/ 447675 h 1323975"/>
              <a:gd name="connsiteX29" fmla="*/ 3486150 w 5448300"/>
              <a:gd name="connsiteY29" fmla="*/ 428625 h 1323975"/>
              <a:gd name="connsiteX30" fmla="*/ 3533775 w 5448300"/>
              <a:gd name="connsiteY30" fmla="*/ 419100 h 1323975"/>
              <a:gd name="connsiteX31" fmla="*/ 3562350 w 5448300"/>
              <a:gd name="connsiteY31" fmla="*/ 409575 h 1323975"/>
              <a:gd name="connsiteX32" fmla="*/ 3695700 w 5448300"/>
              <a:gd name="connsiteY32" fmla="*/ 371475 h 1323975"/>
              <a:gd name="connsiteX33" fmla="*/ 3752850 w 5448300"/>
              <a:gd name="connsiteY33" fmla="*/ 352425 h 1323975"/>
              <a:gd name="connsiteX34" fmla="*/ 3781425 w 5448300"/>
              <a:gd name="connsiteY34" fmla="*/ 342900 h 1323975"/>
              <a:gd name="connsiteX35" fmla="*/ 3810000 w 5448300"/>
              <a:gd name="connsiteY35" fmla="*/ 323850 h 1323975"/>
              <a:gd name="connsiteX36" fmla="*/ 3895725 w 5448300"/>
              <a:gd name="connsiteY36" fmla="*/ 295275 h 1323975"/>
              <a:gd name="connsiteX37" fmla="*/ 3924300 w 5448300"/>
              <a:gd name="connsiteY37" fmla="*/ 285750 h 1323975"/>
              <a:gd name="connsiteX38" fmla="*/ 3952875 w 5448300"/>
              <a:gd name="connsiteY38" fmla="*/ 276225 h 1323975"/>
              <a:gd name="connsiteX39" fmla="*/ 4010025 w 5448300"/>
              <a:gd name="connsiteY39" fmla="*/ 247650 h 1323975"/>
              <a:gd name="connsiteX40" fmla="*/ 4038600 w 5448300"/>
              <a:gd name="connsiteY40" fmla="*/ 228600 h 1323975"/>
              <a:gd name="connsiteX41" fmla="*/ 4114800 w 5448300"/>
              <a:gd name="connsiteY41" fmla="*/ 209550 h 1323975"/>
              <a:gd name="connsiteX42" fmla="*/ 4171950 w 5448300"/>
              <a:gd name="connsiteY42" fmla="*/ 190500 h 1323975"/>
              <a:gd name="connsiteX43" fmla="*/ 4286250 w 5448300"/>
              <a:gd name="connsiteY43" fmla="*/ 152400 h 1323975"/>
              <a:gd name="connsiteX44" fmla="*/ 4314825 w 5448300"/>
              <a:gd name="connsiteY44" fmla="*/ 142875 h 1323975"/>
              <a:gd name="connsiteX45" fmla="*/ 4343400 w 5448300"/>
              <a:gd name="connsiteY45" fmla="*/ 123825 h 1323975"/>
              <a:gd name="connsiteX46" fmla="*/ 4419600 w 5448300"/>
              <a:gd name="connsiteY46" fmla="*/ 104775 h 1323975"/>
              <a:gd name="connsiteX47" fmla="*/ 4533900 w 5448300"/>
              <a:gd name="connsiteY47" fmla="*/ 66675 h 1323975"/>
              <a:gd name="connsiteX48" fmla="*/ 4562475 w 5448300"/>
              <a:gd name="connsiteY48" fmla="*/ 57150 h 1323975"/>
              <a:gd name="connsiteX49" fmla="*/ 4591050 w 5448300"/>
              <a:gd name="connsiteY49" fmla="*/ 47625 h 1323975"/>
              <a:gd name="connsiteX50" fmla="*/ 4686300 w 5448300"/>
              <a:gd name="connsiteY50" fmla="*/ 19050 h 1323975"/>
              <a:gd name="connsiteX51" fmla="*/ 4714875 w 5448300"/>
              <a:gd name="connsiteY51" fmla="*/ 9525 h 1323975"/>
              <a:gd name="connsiteX52" fmla="*/ 4743450 w 5448300"/>
              <a:gd name="connsiteY52" fmla="*/ 0 h 1323975"/>
              <a:gd name="connsiteX53" fmla="*/ 4867275 w 5448300"/>
              <a:gd name="connsiteY53" fmla="*/ 38100 h 1323975"/>
              <a:gd name="connsiteX54" fmla="*/ 4876800 w 5448300"/>
              <a:gd name="connsiteY54" fmla="*/ 66675 h 1323975"/>
              <a:gd name="connsiteX55" fmla="*/ 4933950 w 5448300"/>
              <a:gd name="connsiteY55" fmla="*/ 85725 h 1323975"/>
              <a:gd name="connsiteX56" fmla="*/ 4972050 w 5448300"/>
              <a:gd name="connsiteY56" fmla="*/ 142875 h 1323975"/>
              <a:gd name="connsiteX57" fmla="*/ 5000625 w 5448300"/>
              <a:gd name="connsiteY57" fmla="*/ 152400 h 1323975"/>
              <a:gd name="connsiteX58" fmla="*/ 5048250 w 5448300"/>
              <a:gd name="connsiteY58" fmla="*/ 190500 h 1323975"/>
              <a:gd name="connsiteX59" fmla="*/ 5095875 w 5448300"/>
              <a:gd name="connsiteY59" fmla="*/ 228600 h 1323975"/>
              <a:gd name="connsiteX60" fmla="*/ 5114925 w 5448300"/>
              <a:gd name="connsiteY60" fmla="*/ 257175 h 1323975"/>
              <a:gd name="connsiteX61" fmla="*/ 5210175 w 5448300"/>
              <a:gd name="connsiteY61" fmla="*/ 257175 h 1323975"/>
              <a:gd name="connsiteX62" fmla="*/ 5257800 w 5448300"/>
              <a:gd name="connsiteY62" fmla="*/ 171450 h 1323975"/>
              <a:gd name="connsiteX63" fmla="*/ 5286375 w 5448300"/>
              <a:gd name="connsiteY63" fmla="*/ 152400 h 1323975"/>
              <a:gd name="connsiteX64" fmla="*/ 5305425 w 5448300"/>
              <a:gd name="connsiteY64" fmla="*/ 123825 h 1323975"/>
              <a:gd name="connsiteX65" fmla="*/ 5362575 w 5448300"/>
              <a:gd name="connsiteY65" fmla="*/ 123825 h 1323975"/>
              <a:gd name="connsiteX66" fmla="*/ 5419725 w 5448300"/>
              <a:gd name="connsiteY66" fmla="*/ 161925 h 1323975"/>
              <a:gd name="connsiteX67" fmla="*/ 5448300 w 5448300"/>
              <a:gd name="connsiteY67" fmla="*/ 257175 h 1323975"/>
              <a:gd name="connsiteX68" fmla="*/ 5438775 w 5448300"/>
              <a:gd name="connsiteY68" fmla="*/ 285750 h 1323975"/>
              <a:gd name="connsiteX69" fmla="*/ 5381625 w 5448300"/>
              <a:gd name="connsiteY69" fmla="*/ 323850 h 1323975"/>
              <a:gd name="connsiteX70" fmla="*/ 5353050 w 5448300"/>
              <a:gd name="connsiteY70" fmla="*/ 381000 h 1323975"/>
              <a:gd name="connsiteX71" fmla="*/ 5324475 w 5448300"/>
              <a:gd name="connsiteY71" fmla="*/ 390525 h 1323975"/>
              <a:gd name="connsiteX72" fmla="*/ 5316366 w 5448300"/>
              <a:gd name="connsiteY72" fmla="*/ 447675 h 1323975"/>
              <a:gd name="connsiteX73" fmla="*/ 5257800 w 5448300"/>
              <a:gd name="connsiteY73" fmla="*/ 495300 h 1323975"/>
              <a:gd name="connsiteX74" fmla="*/ 5229225 w 5448300"/>
              <a:gd name="connsiteY74" fmla="*/ 504825 h 1323975"/>
              <a:gd name="connsiteX75" fmla="*/ 5220644 w 5448300"/>
              <a:gd name="connsiteY75" fmla="*/ 523875 h 1323975"/>
              <a:gd name="connsiteX76" fmla="*/ 5153025 w 5448300"/>
              <a:gd name="connsiteY76" fmla="*/ 561975 h 1323975"/>
              <a:gd name="connsiteX77" fmla="*/ 5095875 w 5448300"/>
              <a:gd name="connsiteY77" fmla="*/ 600075 h 1323975"/>
              <a:gd name="connsiteX78" fmla="*/ 5057775 w 5448300"/>
              <a:gd name="connsiteY78" fmla="*/ 619125 h 1323975"/>
              <a:gd name="connsiteX79" fmla="*/ 5000625 w 5448300"/>
              <a:gd name="connsiteY79" fmla="*/ 657225 h 1323975"/>
              <a:gd name="connsiteX80" fmla="*/ 4972050 w 5448300"/>
              <a:gd name="connsiteY80" fmla="*/ 666750 h 1323975"/>
              <a:gd name="connsiteX81" fmla="*/ 4943475 w 5448300"/>
              <a:gd name="connsiteY81" fmla="*/ 685800 h 1323975"/>
              <a:gd name="connsiteX82" fmla="*/ 4886325 w 5448300"/>
              <a:gd name="connsiteY82" fmla="*/ 704850 h 1323975"/>
              <a:gd name="connsiteX83" fmla="*/ 4857750 w 5448300"/>
              <a:gd name="connsiteY83" fmla="*/ 723900 h 1323975"/>
              <a:gd name="connsiteX84" fmla="*/ 4800600 w 5448300"/>
              <a:gd name="connsiteY84" fmla="*/ 742950 h 1323975"/>
              <a:gd name="connsiteX85" fmla="*/ 4743450 w 5448300"/>
              <a:gd name="connsiteY85" fmla="*/ 762000 h 1323975"/>
              <a:gd name="connsiteX86" fmla="*/ 4714875 w 5448300"/>
              <a:gd name="connsiteY86" fmla="*/ 771525 h 1323975"/>
              <a:gd name="connsiteX87" fmla="*/ 4629150 w 5448300"/>
              <a:gd name="connsiteY87" fmla="*/ 809625 h 1323975"/>
              <a:gd name="connsiteX88" fmla="*/ 4572000 w 5448300"/>
              <a:gd name="connsiteY88" fmla="*/ 828675 h 1323975"/>
              <a:gd name="connsiteX89" fmla="*/ 4543425 w 5448300"/>
              <a:gd name="connsiteY89" fmla="*/ 838200 h 1323975"/>
              <a:gd name="connsiteX90" fmla="*/ 4505325 w 5448300"/>
              <a:gd name="connsiteY90" fmla="*/ 847725 h 1323975"/>
              <a:gd name="connsiteX91" fmla="*/ 4476750 w 5448300"/>
              <a:gd name="connsiteY91" fmla="*/ 857250 h 1323975"/>
              <a:gd name="connsiteX92" fmla="*/ 4381500 w 5448300"/>
              <a:gd name="connsiteY92" fmla="*/ 885825 h 1323975"/>
              <a:gd name="connsiteX93" fmla="*/ 4314825 w 5448300"/>
              <a:gd name="connsiteY93" fmla="*/ 904875 h 1323975"/>
              <a:gd name="connsiteX94" fmla="*/ 4238625 w 5448300"/>
              <a:gd name="connsiteY94" fmla="*/ 914400 h 1323975"/>
              <a:gd name="connsiteX95" fmla="*/ 4181475 w 5448300"/>
              <a:gd name="connsiteY95" fmla="*/ 933450 h 1323975"/>
              <a:gd name="connsiteX96" fmla="*/ 4152900 w 5448300"/>
              <a:gd name="connsiteY96" fmla="*/ 962025 h 1323975"/>
              <a:gd name="connsiteX97" fmla="*/ 4095750 w 5448300"/>
              <a:gd name="connsiteY97" fmla="*/ 981075 h 1323975"/>
              <a:gd name="connsiteX98" fmla="*/ 4000500 w 5448300"/>
              <a:gd name="connsiteY98" fmla="*/ 1038225 h 1323975"/>
              <a:gd name="connsiteX99" fmla="*/ 3971925 w 5448300"/>
              <a:gd name="connsiteY99" fmla="*/ 1057275 h 1323975"/>
              <a:gd name="connsiteX100" fmla="*/ 3943350 w 5448300"/>
              <a:gd name="connsiteY100" fmla="*/ 1066800 h 1323975"/>
              <a:gd name="connsiteX101" fmla="*/ 3886200 w 5448300"/>
              <a:gd name="connsiteY101" fmla="*/ 1104900 h 1323975"/>
              <a:gd name="connsiteX102" fmla="*/ 3857625 w 5448300"/>
              <a:gd name="connsiteY102" fmla="*/ 1123950 h 1323975"/>
              <a:gd name="connsiteX103" fmla="*/ 3800475 w 5448300"/>
              <a:gd name="connsiteY103" fmla="*/ 1152525 h 1323975"/>
              <a:gd name="connsiteX104" fmla="*/ 3771900 w 5448300"/>
              <a:gd name="connsiteY104" fmla="*/ 1162050 h 1323975"/>
              <a:gd name="connsiteX105" fmla="*/ 3714750 w 5448300"/>
              <a:gd name="connsiteY105" fmla="*/ 1200150 h 1323975"/>
              <a:gd name="connsiteX106" fmla="*/ 3657600 w 5448300"/>
              <a:gd name="connsiteY106" fmla="*/ 1228725 h 1323975"/>
              <a:gd name="connsiteX107" fmla="*/ 3543300 w 5448300"/>
              <a:gd name="connsiteY107" fmla="*/ 1181100 h 1323975"/>
              <a:gd name="connsiteX108" fmla="*/ 3543300 w 5448300"/>
              <a:gd name="connsiteY108" fmla="*/ 1181100 h 1323975"/>
              <a:gd name="connsiteX109" fmla="*/ 3486150 w 5448300"/>
              <a:gd name="connsiteY109" fmla="*/ 1162050 h 1323975"/>
              <a:gd name="connsiteX110" fmla="*/ 3371850 w 5448300"/>
              <a:gd name="connsiteY110" fmla="*/ 1190625 h 1323975"/>
              <a:gd name="connsiteX111" fmla="*/ 3314700 w 5448300"/>
              <a:gd name="connsiteY111" fmla="*/ 1209675 h 1323975"/>
              <a:gd name="connsiteX112" fmla="*/ 3286125 w 5448300"/>
              <a:gd name="connsiteY112" fmla="*/ 1219200 h 1323975"/>
              <a:gd name="connsiteX113" fmla="*/ 3219450 w 5448300"/>
              <a:gd name="connsiteY113" fmla="*/ 1228725 h 1323975"/>
              <a:gd name="connsiteX114" fmla="*/ 3114675 w 5448300"/>
              <a:gd name="connsiteY114" fmla="*/ 1238250 h 1323975"/>
              <a:gd name="connsiteX115" fmla="*/ 3086100 w 5448300"/>
              <a:gd name="connsiteY115" fmla="*/ 1219200 h 1323975"/>
              <a:gd name="connsiteX116" fmla="*/ 3067050 w 5448300"/>
              <a:gd name="connsiteY116" fmla="*/ 1190625 h 1323975"/>
              <a:gd name="connsiteX117" fmla="*/ 3038475 w 5448300"/>
              <a:gd name="connsiteY117" fmla="*/ 1162050 h 1323975"/>
              <a:gd name="connsiteX118" fmla="*/ 2971800 w 5448300"/>
              <a:gd name="connsiteY118" fmla="*/ 1095375 h 1323975"/>
              <a:gd name="connsiteX119" fmla="*/ 2914650 w 5448300"/>
              <a:gd name="connsiteY119" fmla="*/ 1057275 h 1323975"/>
              <a:gd name="connsiteX120" fmla="*/ 2886075 w 5448300"/>
              <a:gd name="connsiteY120" fmla="*/ 1038225 h 1323975"/>
              <a:gd name="connsiteX121" fmla="*/ 2857500 w 5448300"/>
              <a:gd name="connsiteY121" fmla="*/ 1028700 h 1323975"/>
              <a:gd name="connsiteX122" fmla="*/ 2800350 w 5448300"/>
              <a:gd name="connsiteY122" fmla="*/ 1000125 h 1323975"/>
              <a:gd name="connsiteX123" fmla="*/ 2676525 w 5448300"/>
              <a:gd name="connsiteY123" fmla="*/ 1009650 h 1323975"/>
              <a:gd name="connsiteX124" fmla="*/ 2619375 w 5448300"/>
              <a:gd name="connsiteY124" fmla="*/ 1038225 h 1323975"/>
              <a:gd name="connsiteX125" fmla="*/ 2552700 w 5448300"/>
              <a:gd name="connsiteY125" fmla="*/ 1047750 h 1323975"/>
              <a:gd name="connsiteX126" fmla="*/ 2466975 w 5448300"/>
              <a:gd name="connsiteY126" fmla="*/ 1085850 h 1323975"/>
              <a:gd name="connsiteX127" fmla="*/ 2381250 w 5448300"/>
              <a:gd name="connsiteY127" fmla="*/ 1104900 h 1323975"/>
              <a:gd name="connsiteX128" fmla="*/ 2324100 w 5448300"/>
              <a:gd name="connsiteY128" fmla="*/ 1123950 h 1323975"/>
              <a:gd name="connsiteX129" fmla="*/ 2295525 w 5448300"/>
              <a:gd name="connsiteY129" fmla="*/ 1133475 h 1323975"/>
              <a:gd name="connsiteX130" fmla="*/ 2247900 w 5448300"/>
              <a:gd name="connsiteY130" fmla="*/ 1143000 h 1323975"/>
              <a:gd name="connsiteX131" fmla="*/ 2190750 w 5448300"/>
              <a:gd name="connsiteY131" fmla="*/ 1162050 h 1323975"/>
              <a:gd name="connsiteX132" fmla="*/ 2162175 w 5448300"/>
              <a:gd name="connsiteY132" fmla="*/ 1171575 h 1323975"/>
              <a:gd name="connsiteX133" fmla="*/ 2133600 w 5448300"/>
              <a:gd name="connsiteY133" fmla="*/ 1181100 h 1323975"/>
              <a:gd name="connsiteX134" fmla="*/ 1943100 w 5448300"/>
              <a:gd name="connsiteY134" fmla="*/ 1209675 h 1323975"/>
              <a:gd name="connsiteX135" fmla="*/ 1914525 w 5448300"/>
              <a:gd name="connsiteY135" fmla="*/ 1219200 h 1323975"/>
              <a:gd name="connsiteX136" fmla="*/ 1866900 w 5448300"/>
              <a:gd name="connsiteY136" fmla="*/ 1228725 h 1323975"/>
              <a:gd name="connsiteX137" fmla="*/ 1685925 w 5448300"/>
              <a:gd name="connsiteY137" fmla="*/ 1247775 h 1323975"/>
              <a:gd name="connsiteX138" fmla="*/ 1514475 w 5448300"/>
              <a:gd name="connsiteY138" fmla="*/ 1257300 h 1323975"/>
              <a:gd name="connsiteX139" fmla="*/ 1066800 w 5448300"/>
              <a:gd name="connsiteY139" fmla="*/ 1276350 h 1323975"/>
              <a:gd name="connsiteX140" fmla="*/ 990600 w 5448300"/>
              <a:gd name="connsiteY140" fmla="*/ 1295400 h 1323975"/>
              <a:gd name="connsiteX141" fmla="*/ 942975 w 5448300"/>
              <a:gd name="connsiteY141" fmla="*/ 1304925 h 1323975"/>
              <a:gd name="connsiteX142" fmla="*/ 885825 w 5448300"/>
              <a:gd name="connsiteY142" fmla="*/ 1323975 h 1323975"/>
              <a:gd name="connsiteX143" fmla="*/ 847725 w 5448300"/>
              <a:gd name="connsiteY143" fmla="*/ 1285875 h 1323975"/>
              <a:gd name="connsiteX144" fmla="*/ 809625 w 5448300"/>
              <a:gd name="connsiteY144" fmla="*/ 1247775 h 1323975"/>
              <a:gd name="connsiteX145" fmla="*/ 771525 w 5448300"/>
              <a:gd name="connsiteY145" fmla="*/ 1200150 h 1323975"/>
              <a:gd name="connsiteX146" fmla="*/ 752475 w 5448300"/>
              <a:gd name="connsiteY146" fmla="*/ 1171575 h 1323975"/>
              <a:gd name="connsiteX147" fmla="*/ 695325 w 5448300"/>
              <a:gd name="connsiteY147" fmla="*/ 1133475 h 1323975"/>
              <a:gd name="connsiteX148" fmla="*/ 676275 w 5448300"/>
              <a:gd name="connsiteY148" fmla="*/ 1104900 h 1323975"/>
              <a:gd name="connsiteX149" fmla="*/ 647700 w 5448300"/>
              <a:gd name="connsiteY149" fmla="*/ 1095375 h 1323975"/>
              <a:gd name="connsiteX150" fmla="*/ 619125 w 5448300"/>
              <a:gd name="connsiteY150" fmla="*/ 1076325 h 1323975"/>
              <a:gd name="connsiteX151" fmla="*/ 590550 w 5448300"/>
              <a:gd name="connsiteY151" fmla="*/ 1066800 h 1323975"/>
              <a:gd name="connsiteX152" fmla="*/ 561975 w 5448300"/>
              <a:gd name="connsiteY152" fmla="*/ 1047750 h 1323975"/>
              <a:gd name="connsiteX153" fmla="*/ 495300 w 5448300"/>
              <a:gd name="connsiteY153" fmla="*/ 1028700 h 1323975"/>
              <a:gd name="connsiteX154" fmla="*/ 428625 w 5448300"/>
              <a:gd name="connsiteY154" fmla="*/ 990600 h 1323975"/>
              <a:gd name="connsiteX155" fmla="*/ 371475 w 5448300"/>
              <a:gd name="connsiteY155" fmla="*/ 952500 h 1323975"/>
              <a:gd name="connsiteX156" fmla="*/ 342900 w 5448300"/>
              <a:gd name="connsiteY156" fmla="*/ 942975 h 1323975"/>
              <a:gd name="connsiteX157" fmla="*/ 285750 w 5448300"/>
              <a:gd name="connsiteY157" fmla="*/ 904875 h 1323975"/>
              <a:gd name="connsiteX158" fmla="*/ 266700 w 5448300"/>
              <a:gd name="connsiteY158" fmla="*/ 876300 h 1323975"/>
              <a:gd name="connsiteX159" fmla="*/ 238125 w 5448300"/>
              <a:gd name="connsiteY159" fmla="*/ 866775 h 1323975"/>
              <a:gd name="connsiteX160" fmla="*/ 180975 w 5448300"/>
              <a:gd name="connsiteY160" fmla="*/ 828675 h 1323975"/>
              <a:gd name="connsiteX161" fmla="*/ 180975 w 5448300"/>
              <a:gd name="connsiteY161" fmla="*/ 828675 h 1323975"/>
              <a:gd name="connsiteX162" fmla="*/ 123825 w 5448300"/>
              <a:gd name="connsiteY162" fmla="*/ 781050 h 1323975"/>
              <a:gd name="connsiteX163" fmla="*/ 57150 w 5448300"/>
              <a:gd name="connsiteY163" fmla="*/ 714375 h 1323975"/>
              <a:gd name="connsiteX164" fmla="*/ 9525 w 5448300"/>
              <a:gd name="connsiteY164" fmla="*/ 676275 h 1323975"/>
              <a:gd name="connsiteX165" fmla="*/ 0 w 5448300"/>
              <a:gd name="connsiteY165" fmla="*/ 657225 h 1323975"/>
              <a:gd name="connsiteX0" fmla="*/ 0 w 5448300"/>
              <a:gd name="connsiteY0" fmla="*/ 657225 h 1323975"/>
              <a:gd name="connsiteX1" fmla="*/ 0 w 5448300"/>
              <a:gd name="connsiteY1" fmla="*/ 657225 h 1323975"/>
              <a:gd name="connsiteX2" fmla="*/ 85725 w 5448300"/>
              <a:gd name="connsiteY2" fmla="*/ 647700 h 1323975"/>
              <a:gd name="connsiteX3" fmla="*/ 142875 w 5448300"/>
              <a:gd name="connsiteY3" fmla="*/ 619125 h 1323975"/>
              <a:gd name="connsiteX4" fmla="*/ 180975 w 5448300"/>
              <a:gd name="connsiteY4" fmla="*/ 609600 h 1323975"/>
              <a:gd name="connsiteX5" fmla="*/ 238125 w 5448300"/>
              <a:gd name="connsiteY5" fmla="*/ 590550 h 1323975"/>
              <a:gd name="connsiteX6" fmla="*/ 285750 w 5448300"/>
              <a:gd name="connsiteY6" fmla="*/ 581025 h 1323975"/>
              <a:gd name="connsiteX7" fmla="*/ 314325 w 5448300"/>
              <a:gd name="connsiteY7" fmla="*/ 571500 h 1323975"/>
              <a:gd name="connsiteX8" fmla="*/ 409575 w 5448300"/>
              <a:gd name="connsiteY8" fmla="*/ 561975 h 1323975"/>
              <a:gd name="connsiteX9" fmla="*/ 476250 w 5448300"/>
              <a:gd name="connsiteY9" fmla="*/ 542925 h 1323975"/>
              <a:gd name="connsiteX10" fmla="*/ 590550 w 5448300"/>
              <a:gd name="connsiteY10" fmla="*/ 533400 h 1323975"/>
              <a:gd name="connsiteX11" fmla="*/ 742950 w 5448300"/>
              <a:gd name="connsiteY11" fmla="*/ 523875 h 1323975"/>
              <a:gd name="connsiteX12" fmla="*/ 771525 w 5448300"/>
              <a:gd name="connsiteY12" fmla="*/ 514350 h 1323975"/>
              <a:gd name="connsiteX13" fmla="*/ 857250 w 5448300"/>
              <a:gd name="connsiteY13" fmla="*/ 495300 h 1323975"/>
              <a:gd name="connsiteX14" fmla="*/ 923925 w 5448300"/>
              <a:gd name="connsiteY14" fmla="*/ 485775 h 1323975"/>
              <a:gd name="connsiteX15" fmla="*/ 2095500 w 5448300"/>
              <a:gd name="connsiteY15" fmla="*/ 495300 h 1323975"/>
              <a:gd name="connsiteX16" fmla="*/ 2152650 w 5448300"/>
              <a:gd name="connsiteY16" fmla="*/ 514350 h 1323975"/>
              <a:gd name="connsiteX17" fmla="*/ 2200275 w 5448300"/>
              <a:gd name="connsiteY17" fmla="*/ 523875 h 1323975"/>
              <a:gd name="connsiteX18" fmla="*/ 2295525 w 5448300"/>
              <a:gd name="connsiteY18" fmla="*/ 533400 h 1323975"/>
              <a:gd name="connsiteX19" fmla="*/ 2343150 w 5448300"/>
              <a:gd name="connsiteY19" fmla="*/ 542925 h 1323975"/>
              <a:gd name="connsiteX20" fmla="*/ 2400300 w 5448300"/>
              <a:gd name="connsiteY20" fmla="*/ 552450 h 1323975"/>
              <a:gd name="connsiteX21" fmla="*/ 2819400 w 5448300"/>
              <a:gd name="connsiteY21" fmla="*/ 542925 h 1323975"/>
              <a:gd name="connsiteX22" fmla="*/ 2876550 w 5448300"/>
              <a:gd name="connsiteY22" fmla="*/ 533400 h 1323975"/>
              <a:gd name="connsiteX23" fmla="*/ 2962275 w 5448300"/>
              <a:gd name="connsiteY23" fmla="*/ 523875 h 1323975"/>
              <a:gd name="connsiteX24" fmla="*/ 3124200 w 5448300"/>
              <a:gd name="connsiteY24" fmla="*/ 504825 h 1323975"/>
              <a:gd name="connsiteX25" fmla="*/ 3152775 w 5448300"/>
              <a:gd name="connsiteY25" fmla="*/ 495300 h 1323975"/>
              <a:gd name="connsiteX26" fmla="*/ 3248025 w 5448300"/>
              <a:gd name="connsiteY26" fmla="*/ 476250 h 1323975"/>
              <a:gd name="connsiteX27" fmla="*/ 3276600 w 5448300"/>
              <a:gd name="connsiteY27" fmla="*/ 466725 h 1323975"/>
              <a:gd name="connsiteX28" fmla="*/ 3419475 w 5448300"/>
              <a:gd name="connsiteY28" fmla="*/ 447675 h 1323975"/>
              <a:gd name="connsiteX29" fmla="*/ 3486150 w 5448300"/>
              <a:gd name="connsiteY29" fmla="*/ 428625 h 1323975"/>
              <a:gd name="connsiteX30" fmla="*/ 3533775 w 5448300"/>
              <a:gd name="connsiteY30" fmla="*/ 419100 h 1323975"/>
              <a:gd name="connsiteX31" fmla="*/ 3562350 w 5448300"/>
              <a:gd name="connsiteY31" fmla="*/ 409575 h 1323975"/>
              <a:gd name="connsiteX32" fmla="*/ 3695700 w 5448300"/>
              <a:gd name="connsiteY32" fmla="*/ 371475 h 1323975"/>
              <a:gd name="connsiteX33" fmla="*/ 3752850 w 5448300"/>
              <a:gd name="connsiteY33" fmla="*/ 352425 h 1323975"/>
              <a:gd name="connsiteX34" fmla="*/ 3781425 w 5448300"/>
              <a:gd name="connsiteY34" fmla="*/ 342900 h 1323975"/>
              <a:gd name="connsiteX35" fmla="*/ 3810000 w 5448300"/>
              <a:gd name="connsiteY35" fmla="*/ 323850 h 1323975"/>
              <a:gd name="connsiteX36" fmla="*/ 3895725 w 5448300"/>
              <a:gd name="connsiteY36" fmla="*/ 295275 h 1323975"/>
              <a:gd name="connsiteX37" fmla="*/ 3924300 w 5448300"/>
              <a:gd name="connsiteY37" fmla="*/ 285750 h 1323975"/>
              <a:gd name="connsiteX38" fmla="*/ 3952875 w 5448300"/>
              <a:gd name="connsiteY38" fmla="*/ 276225 h 1323975"/>
              <a:gd name="connsiteX39" fmla="*/ 4010025 w 5448300"/>
              <a:gd name="connsiteY39" fmla="*/ 247650 h 1323975"/>
              <a:gd name="connsiteX40" fmla="*/ 4038600 w 5448300"/>
              <a:gd name="connsiteY40" fmla="*/ 228600 h 1323975"/>
              <a:gd name="connsiteX41" fmla="*/ 4114800 w 5448300"/>
              <a:gd name="connsiteY41" fmla="*/ 209550 h 1323975"/>
              <a:gd name="connsiteX42" fmla="*/ 4171950 w 5448300"/>
              <a:gd name="connsiteY42" fmla="*/ 190500 h 1323975"/>
              <a:gd name="connsiteX43" fmla="*/ 4286250 w 5448300"/>
              <a:gd name="connsiteY43" fmla="*/ 152400 h 1323975"/>
              <a:gd name="connsiteX44" fmla="*/ 4314825 w 5448300"/>
              <a:gd name="connsiteY44" fmla="*/ 142875 h 1323975"/>
              <a:gd name="connsiteX45" fmla="*/ 4343400 w 5448300"/>
              <a:gd name="connsiteY45" fmla="*/ 123825 h 1323975"/>
              <a:gd name="connsiteX46" fmla="*/ 4419600 w 5448300"/>
              <a:gd name="connsiteY46" fmla="*/ 104775 h 1323975"/>
              <a:gd name="connsiteX47" fmla="*/ 4533900 w 5448300"/>
              <a:gd name="connsiteY47" fmla="*/ 66675 h 1323975"/>
              <a:gd name="connsiteX48" fmla="*/ 4562475 w 5448300"/>
              <a:gd name="connsiteY48" fmla="*/ 57150 h 1323975"/>
              <a:gd name="connsiteX49" fmla="*/ 4591050 w 5448300"/>
              <a:gd name="connsiteY49" fmla="*/ 47625 h 1323975"/>
              <a:gd name="connsiteX50" fmla="*/ 4686300 w 5448300"/>
              <a:gd name="connsiteY50" fmla="*/ 19050 h 1323975"/>
              <a:gd name="connsiteX51" fmla="*/ 4714875 w 5448300"/>
              <a:gd name="connsiteY51" fmla="*/ 9525 h 1323975"/>
              <a:gd name="connsiteX52" fmla="*/ 4743450 w 5448300"/>
              <a:gd name="connsiteY52" fmla="*/ 0 h 1323975"/>
              <a:gd name="connsiteX53" fmla="*/ 4867275 w 5448300"/>
              <a:gd name="connsiteY53" fmla="*/ 38100 h 1323975"/>
              <a:gd name="connsiteX54" fmla="*/ 4876800 w 5448300"/>
              <a:gd name="connsiteY54" fmla="*/ 66675 h 1323975"/>
              <a:gd name="connsiteX55" fmla="*/ 4933950 w 5448300"/>
              <a:gd name="connsiteY55" fmla="*/ 85725 h 1323975"/>
              <a:gd name="connsiteX56" fmla="*/ 4972050 w 5448300"/>
              <a:gd name="connsiteY56" fmla="*/ 142875 h 1323975"/>
              <a:gd name="connsiteX57" fmla="*/ 5000625 w 5448300"/>
              <a:gd name="connsiteY57" fmla="*/ 152400 h 1323975"/>
              <a:gd name="connsiteX58" fmla="*/ 5048250 w 5448300"/>
              <a:gd name="connsiteY58" fmla="*/ 190500 h 1323975"/>
              <a:gd name="connsiteX59" fmla="*/ 5095875 w 5448300"/>
              <a:gd name="connsiteY59" fmla="*/ 228600 h 1323975"/>
              <a:gd name="connsiteX60" fmla="*/ 5114925 w 5448300"/>
              <a:gd name="connsiteY60" fmla="*/ 257175 h 1323975"/>
              <a:gd name="connsiteX61" fmla="*/ 5210175 w 5448300"/>
              <a:gd name="connsiteY61" fmla="*/ 257175 h 1323975"/>
              <a:gd name="connsiteX62" fmla="*/ 5257800 w 5448300"/>
              <a:gd name="connsiteY62" fmla="*/ 171450 h 1323975"/>
              <a:gd name="connsiteX63" fmla="*/ 5286375 w 5448300"/>
              <a:gd name="connsiteY63" fmla="*/ 152400 h 1323975"/>
              <a:gd name="connsiteX64" fmla="*/ 5305425 w 5448300"/>
              <a:gd name="connsiteY64" fmla="*/ 123825 h 1323975"/>
              <a:gd name="connsiteX65" fmla="*/ 5362575 w 5448300"/>
              <a:gd name="connsiteY65" fmla="*/ 123825 h 1323975"/>
              <a:gd name="connsiteX66" fmla="*/ 5419725 w 5448300"/>
              <a:gd name="connsiteY66" fmla="*/ 161925 h 1323975"/>
              <a:gd name="connsiteX67" fmla="*/ 5448300 w 5448300"/>
              <a:gd name="connsiteY67" fmla="*/ 257175 h 1323975"/>
              <a:gd name="connsiteX68" fmla="*/ 5438775 w 5448300"/>
              <a:gd name="connsiteY68" fmla="*/ 285750 h 1323975"/>
              <a:gd name="connsiteX69" fmla="*/ 5381625 w 5448300"/>
              <a:gd name="connsiteY69" fmla="*/ 323850 h 1323975"/>
              <a:gd name="connsiteX70" fmla="*/ 5423028 w 5448300"/>
              <a:gd name="connsiteY70" fmla="*/ 371475 h 1323975"/>
              <a:gd name="connsiteX71" fmla="*/ 5324475 w 5448300"/>
              <a:gd name="connsiteY71" fmla="*/ 390525 h 1323975"/>
              <a:gd name="connsiteX72" fmla="*/ 5316366 w 5448300"/>
              <a:gd name="connsiteY72" fmla="*/ 447675 h 1323975"/>
              <a:gd name="connsiteX73" fmla="*/ 5257800 w 5448300"/>
              <a:gd name="connsiteY73" fmla="*/ 495300 h 1323975"/>
              <a:gd name="connsiteX74" fmla="*/ 5229225 w 5448300"/>
              <a:gd name="connsiteY74" fmla="*/ 504825 h 1323975"/>
              <a:gd name="connsiteX75" fmla="*/ 5220644 w 5448300"/>
              <a:gd name="connsiteY75" fmla="*/ 523875 h 1323975"/>
              <a:gd name="connsiteX76" fmla="*/ 5153025 w 5448300"/>
              <a:gd name="connsiteY76" fmla="*/ 561975 h 1323975"/>
              <a:gd name="connsiteX77" fmla="*/ 5095875 w 5448300"/>
              <a:gd name="connsiteY77" fmla="*/ 600075 h 1323975"/>
              <a:gd name="connsiteX78" fmla="*/ 5057775 w 5448300"/>
              <a:gd name="connsiteY78" fmla="*/ 619125 h 1323975"/>
              <a:gd name="connsiteX79" fmla="*/ 5000625 w 5448300"/>
              <a:gd name="connsiteY79" fmla="*/ 657225 h 1323975"/>
              <a:gd name="connsiteX80" fmla="*/ 4972050 w 5448300"/>
              <a:gd name="connsiteY80" fmla="*/ 666750 h 1323975"/>
              <a:gd name="connsiteX81" fmla="*/ 4943475 w 5448300"/>
              <a:gd name="connsiteY81" fmla="*/ 685800 h 1323975"/>
              <a:gd name="connsiteX82" fmla="*/ 4886325 w 5448300"/>
              <a:gd name="connsiteY82" fmla="*/ 704850 h 1323975"/>
              <a:gd name="connsiteX83" fmla="*/ 4857750 w 5448300"/>
              <a:gd name="connsiteY83" fmla="*/ 723900 h 1323975"/>
              <a:gd name="connsiteX84" fmla="*/ 4800600 w 5448300"/>
              <a:gd name="connsiteY84" fmla="*/ 742950 h 1323975"/>
              <a:gd name="connsiteX85" fmla="*/ 4743450 w 5448300"/>
              <a:gd name="connsiteY85" fmla="*/ 762000 h 1323975"/>
              <a:gd name="connsiteX86" fmla="*/ 4714875 w 5448300"/>
              <a:gd name="connsiteY86" fmla="*/ 771525 h 1323975"/>
              <a:gd name="connsiteX87" fmla="*/ 4629150 w 5448300"/>
              <a:gd name="connsiteY87" fmla="*/ 809625 h 1323975"/>
              <a:gd name="connsiteX88" fmla="*/ 4572000 w 5448300"/>
              <a:gd name="connsiteY88" fmla="*/ 828675 h 1323975"/>
              <a:gd name="connsiteX89" fmla="*/ 4543425 w 5448300"/>
              <a:gd name="connsiteY89" fmla="*/ 838200 h 1323975"/>
              <a:gd name="connsiteX90" fmla="*/ 4505325 w 5448300"/>
              <a:gd name="connsiteY90" fmla="*/ 847725 h 1323975"/>
              <a:gd name="connsiteX91" fmla="*/ 4476750 w 5448300"/>
              <a:gd name="connsiteY91" fmla="*/ 857250 h 1323975"/>
              <a:gd name="connsiteX92" fmla="*/ 4381500 w 5448300"/>
              <a:gd name="connsiteY92" fmla="*/ 885825 h 1323975"/>
              <a:gd name="connsiteX93" fmla="*/ 4314825 w 5448300"/>
              <a:gd name="connsiteY93" fmla="*/ 904875 h 1323975"/>
              <a:gd name="connsiteX94" fmla="*/ 4238625 w 5448300"/>
              <a:gd name="connsiteY94" fmla="*/ 914400 h 1323975"/>
              <a:gd name="connsiteX95" fmla="*/ 4181475 w 5448300"/>
              <a:gd name="connsiteY95" fmla="*/ 933450 h 1323975"/>
              <a:gd name="connsiteX96" fmla="*/ 4152900 w 5448300"/>
              <a:gd name="connsiteY96" fmla="*/ 962025 h 1323975"/>
              <a:gd name="connsiteX97" fmla="*/ 4095750 w 5448300"/>
              <a:gd name="connsiteY97" fmla="*/ 981075 h 1323975"/>
              <a:gd name="connsiteX98" fmla="*/ 4000500 w 5448300"/>
              <a:gd name="connsiteY98" fmla="*/ 1038225 h 1323975"/>
              <a:gd name="connsiteX99" fmla="*/ 3971925 w 5448300"/>
              <a:gd name="connsiteY99" fmla="*/ 1057275 h 1323975"/>
              <a:gd name="connsiteX100" fmla="*/ 3943350 w 5448300"/>
              <a:gd name="connsiteY100" fmla="*/ 1066800 h 1323975"/>
              <a:gd name="connsiteX101" fmla="*/ 3886200 w 5448300"/>
              <a:gd name="connsiteY101" fmla="*/ 1104900 h 1323975"/>
              <a:gd name="connsiteX102" fmla="*/ 3857625 w 5448300"/>
              <a:gd name="connsiteY102" fmla="*/ 1123950 h 1323975"/>
              <a:gd name="connsiteX103" fmla="*/ 3800475 w 5448300"/>
              <a:gd name="connsiteY103" fmla="*/ 1152525 h 1323975"/>
              <a:gd name="connsiteX104" fmla="*/ 3771900 w 5448300"/>
              <a:gd name="connsiteY104" fmla="*/ 1162050 h 1323975"/>
              <a:gd name="connsiteX105" fmla="*/ 3714750 w 5448300"/>
              <a:gd name="connsiteY105" fmla="*/ 1200150 h 1323975"/>
              <a:gd name="connsiteX106" fmla="*/ 3657600 w 5448300"/>
              <a:gd name="connsiteY106" fmla="*/ 1228725 h 1323975"/>
              <a:gd name="connsiteX107" fmla="*/ 3543300 w 5448300"/>
              <a:gd name="connsiteY107" fmla="*/ 1181100 h 1323975"/>
              <a:gd name="connsiteX108" fmla="*/ 3543300 w 5448300"/>
              <a:gd name="connsiteY108" fmla="*/ 1181100 h 1323975"/>
              <a:gd name="connsiteX109" fmla="*/ 3486150 w 5448300"/>
              <a:gd name="connsiteY109" fmla="*/ 1162050 h 1323975"/>
              <a:gd name="connsiteX110" fmla="*/ 3371850 w 5448300"/>
              <a:gd name="connsiteY110" fmla="*/ 1190625 h 1323975"/>
              <a:gd name="connsiteX111" fmla="*/ 3314700 w 5448300"/>
              <a:gd name="connsiteY111" fmla="*/ 1209675 h 1323975"/>
              <a:gd name="connsiteX112" fmla="*/ 3286125 w 5448300"/>
              <a:gd name="connsiteY112" fmla="*/ 1219200 h 1323975"/>
              <a:gd name="connsiteX113" fmla="*/ 3219450 w 5448300"/>
              <a:gd name="connsiteY113" fmla="*/ 1228725 h 1323975"/>
              <a:gd name="connsiteX114" fmla="*/ 3114675 w 5448300"/>
              <a:gd name="connsiteY114" fmla="*/ 1238250 h 1323975"/>
              <a:gd name="connsiteX115" fmla="*/ 3086100 w 5448300"/>
              <a:gd name="connsiteY115" fmla="*/ 1219200 h 1323975"/>
              <a:gd name="connsiteX116" fmla="*/ 3067050 w 5448300"/>
              <a:gd name="connsiteY116" fmla="*/ 1190625 h 1323975"/>
              <a:gd name="connsiteX117" fmla="*/ 3038475 w 5448300"/>
              <a:gd name="connsiteY117" fmla="*/ 1162050 h 1323975"/>
              <a:gd name="connsiteX118" fmla="*/ 2971800 w 5448300"/>
              <a:gd name="connsiteY118" fmla="*/ 1095375 h 1323975"/>
              <a:gd name="connsiteX119" fmla="*/ 2914650 w 5448300"/>
              <a:gd name="connsiteY119" fmla="*/ 1057275 h 1323975"/>
              <a:gd name="connsiteX120" fmla="*/ 2886075 w 5448300"/>
              <a:gd name="connsiteY120" fmla="*/ 1038225 h 1323975"/>
              <a:gd name="connsiteX121" fmla="*/ 2857500 w 5448300"/>
              <a:gd name="connsiteY121" fmla="*/ 1028700 h 1323975"/>
              <a:gd name="connsiteX122" fmla="*/ 2800350 w 5448300"/>
              <a:gd name="connsiteY122" fmla="*/ 1000125 h 1323975"/>
              <a:gd name="connsiteX123" fmla="*/ 2676525 w 5448300"/>
              <a:gd name="connsiteY123" fmla="*/ 1009650 h 1323975"/>
              <a:gd name="connsiteX124" fmla="*/ 2619375 w 5448300"/>
              <a:gd name="connsiteY124" fmla="*/ 1038225 h 1323975"/>
              <a:gd name="connsiteX125" fmla="*/ 2552700 w 5448300"/>
              <a:gd name="connsiteY125" fmla="*/ 1047750 h 1323975"/>
              <a:gd name="connsiteX126" fmla="*/ 2466975 w 5448300"/>
              <a:gd name="connsiteY126" fmla="*/ 1085850 h 1323975"/>
              <a:gd name="connsiteX127" fmla="*/ 2381250 w 5448300"/>
              <a:gd name="connsiteY127" fmla="*/ 1104900 h 1323975"/>
              <a:gd name="connsiteX128" fmla="*/ 2324100 w 5448300"/>
              <a:gd name="connsiteY128" fmla="*/ 1123950 h 1323975"/>
              <a:gd name="connsiteX129" fmla="*/ 2295525 w 5448300"/>
              <a:gd name="connsiteY129" fmla="*/ 1133475 h 1323975"/>
              <a:gd name="connsiteX130" fmla="*/ 2247900 w 5448300"/>
              <a:gd name="connsiteY130" fmla="*/ 1143000 h 1323975"/>
              <a:gd name="connsiteX131" fmla="*/ 2190750 w 5448300"/>
              <a:gd name="connsiteY131" fmla="*/ 1162050 h 1323975"/>
              <a:gd name="connsiteX132" fmla="*/ 2162175 w 5448300"/>
              <a:gd name="connsiteY132" fmla="*/ 1171575 h 1323975"/>
              <a:gd name="connsiteX133" fmla="*/ 2133600 w 5448300"/>
              <a:gd name="connsiteY133" fmla="*/ 1181100 h 1323975"/>
              <a:gd name="connsiteX134" fmla="*/ 1943100 w 5448300"/>
              <a:gd name="connsiteY134" fmla="*/ 1209675 h 1323975"/>
              <a:gd name="connsiteX135" fmla="*/ 1914525 w 5448300"/>
              <a:gd name="connsiteY135" fmla="*/ 1219200 h 1323975"/>
              <a:gd name="connsiteX136" fmla="*/ 1866900 w 5448300"/>
              <a:gd name="connsiteY136" fmla="*/ 1228725 h 1323975"/>
              <a:gd name="connsiteX137" fmla="*/ 1685925 w 5448300"/>
              <a:gd name="connsiteY137" fmla="*/ 1247775 h 1323975"/>
              <a:gd name="connsiteX138" fmla="*/ 1514475 w 5448300"/>
              <a:gd name="connsiteY138" fmla="*/ 1257300 h 1323975"/>
              <a:gd name="connsiteX139" fmla="*/ 1066800 w 5448300"/>
              <a:gd name="connsiteY139" fmla="*/ 1276350 h 1323975"/>
              <a:gd name="connsiteX140" fmla="*/ 990600 w 5448300"/>
              <a:gd name="connsiteY140" fmla="*/ 1295400 h 1323975"/>
              <a:gd name="connsiteX141" fmla="*/ 942975 w 5448300"/>
              <a:gd name="connsiteY141" fmla="*/ 1304925 h 1323975"/>
              <a:gd name="connsiteX142" fmla="*/ 885825 w 5448300"/>
              <a:gd name="connsiteY142" fmla="*/ 1323975 h 1323975"/>
              <a:gd name="connsiteX143" fmla="*/ 847725 w 5448300"/>
              <a:gd name="connsiteY143" fmla="*/ 1285875 h 1323975"/>
              <a:gd name="connsiteX144" fmla="*/ 809625 w 5448300"/>
              <a:gd name="connsiteY144" fmla="*/ 1247775 h 1323975"/>
              <a:gd name="connsiteX145" fmla="*/ 771525 w 5448300"/>
              <a:gd name="connsiteY145" fmla="*/ 1200150 h 1323975"/>
              <a:gd name="connsiteX146" fmla="*/ 752475 w 5448300"/>
              <a:gd name="connsiteY146" fmla="*/ 1171575 h 1323975"/>
              <a:gd name="connsiteX147" fmla="*/ 695325 w 5448300"/>
              <a:gd name="connsiteY147" fmla="*/ 1133475 h 1323975"/>
              <a:gd name="connsiteX148" fmla="*/ 676275 w 5448300"/>
              <a:gd name="connsiteY148" fmla="*/ 1104900 h 1323975"/>
              <a:gd name="connsiteX149" fmla="*/ 647700 w 5448300"/>
              <a:gd name="connsiteY149" fmla="*/ 1095375 h 1323975"/>
              <a:gd name="connsiteX150" fmla="*/ 619125 w 5448300"/>
              <a:gd name="connsiteY150" fmla="*/ 1076325 h 1323975"/>
              <a:gd name="connsiteX151" fmla="*/ 590550 w 5448300"/>
              <a:gd name="connsiteY151" fmla="*/ 1066800 h 1323975"/>
              <a:gd name="connsiteX152" fmla="*/ 561975 w 5448300"/>
              <a:gd name="connsiteY152" fmla="*/ 1047750 h 1323975"/>
              <a:gd name="connsiteX153" fmla="*/ 495300 w 5448300"/>
              <a:gd name="connsiteY153" fmla="*/ 1028700 h 1323975"/>
              <a:gd name="connsiteX154" fmla="*/ 428625 w 5448300"/>
              <a:gd name="connsiteY154" fmla="*/ 990600 h 1323975"/>
              <a:gd name="connsiteX155" fmla="*/ 371475 w 5448300"/>
              <a:gd name="connsiteY155" fmla="*/ 952500 h 1323975"/>
              <a:gd name="connsiteX156" fmla="*/ 342900 w 5448300"/>
              <a:gd name="connsiteY156" fmla="*/ 942975 h 1323975"/>
              <a:gd name="connsiteX157" fmla="*/ 285750 w 5448300"/>
              <a:gd name="connsiteY157" fmla="*/ 904875 h 1323975"/>
              <a:gd name="connsiteX158" fmla="*/ 266700 w 5448300"/>
              <a:gd name="connsiteY158" fmla="*/ 876300 h 1323975"/>
              <a:gd name="connsiteX159" fmla="*/ 238125 w 5448300"/>
              <a:gd name="connsiteY159" fmla="*/ 866775 h 1323975"/>
              <a:gd name="connsiteX160" fmla="*/ 180975 w 5448300"/>
              <a:gd name="connsiteY160" fmla="*/ 828675 h 1323975"/>
              <a:gd name="connsiteX161" fmla="*/ 180975 w 5448300"/>
              <a:gd name="connsiteY161" fmla="*/ 828675 h 1323975"/>
              <a:gd name="connsiteX162" fmla="*/ 123825 w 5448300"/>
              <a:gd name="connsiteY162" fmla="*/ 781050 h 1323975"/>
              <a:gd name="connsiteX163" fmla="*/ 57150 w 5448300"/>
              <a:gd name="connsiteY163" fmla="*/ 714375 h 1323975"/>
              <a:gd name="connsiteX164" fmla="*/ 9525 w 5448300"/>
              <a:gd name="connsiteY164" fmla="*/ 676275 h 1323975"/>
              <a:gd name="connsiteX165" fmla="*/ 0 w 5448300"/>
              <a:gd name="connsiteY165" fmla="*/ 657225 h 1323975"/>
              <a:gd name="connsiteX0" fmla="*/ 0 w 5448300"/>
              <a:gd name="connsiteY0" fmla="*/ 657225 h 1323975"/>
              <a:gd name="connsiteX1" fmla="*/ 0 w 5448300"/>
              <a:gd name="connsiteY1" fmla="*/ 657225 h 1323975"/>
              <a:gd name="connsiteX2" fmla="*/ 85725 w 5448300"/>
              <a:gd name="connsiteY2" fmla="*/ 647700 h 1323975"/>
              <a:gd name="connsiteX3" fmla="*/ 142875 w 5448300"/>
              <a:gd name="connsiteY3" fmla="*/ 619125 h 1323975"/>
              <a:gd name="connsiteX4" fmla="*/ 180975 w 5448300"/>
              <a:gd name="connsiteY4" fmla="*/ 609600 h 1323975"/>
              <a:gd name="connsiteX5" fmla="*/ 238125 w 5448300"/>
              <a:gd name="connsiteY5" fmla="*/ 590550 h 1323975"/>
              <a:gd name="connsiteX6" fmla="*/ 285750 w 5448300"/>
              <a:gd name="connsiteY6" fmla="*/ 581025 h 1323975"/>
              <a:gd name="connsiteX7" fmla="*/ 314325 w 5448300"/>
              <a:gd name="connsiteY7" fmla="*/ 571500 h 1323975"/>
              <a:gd name="connsiteX8" fmla="*/ 409575 w 5448300"/>
              <a:gd name="connsiteY8" fmla="*/ 561975 h 1323975"/>
              <a:gd name="connsiteX9" fmla="*/ 476250 w 5448300"/>
              <a:gd name="connsiteY9" fmla="*/ 542925 h 1323975"/>
              <a:gd name="connsiteX10" fmla="*/ 590550 w 5448300"/>
              <a:gd name="connsiteY10" fmla="*/ 533400 h 1323975"/>
              <a:gd name="connsiteX11" fmla="*/ 742950 w 5448300"/>
              <a:gd name="connsiteY11" fmla="*/ 523875 h 1323975"/>
              <a:gd name="connsiteX12" fmla="*/ 771525 w 5448300"/>
              <a:gd name="connsiteY12" fmla="*/ 514350 h 1323975"/>
              <a:gd name="connsiteX13" fmla="*/ 857250 w 5448300"/>
              <a:gd name="connsiteY13" fmla="*/ 495300 h 1323975"/>
              <a:gd name="connsiteX14" fmla="*/ 923925 w 5448300"/>
              <a:gd name="connsiteY14" fmla="*/ 485775 h 1323975"/>
              <a:gd name="connsiteX15" fmla="*/ 2095500 w 5448300"/>
              <a:gd name="connsiteY15" fmla="*/ 495300 h 1323975"/>
              <a:gd name="connsiteX16" fmla="*/ 2152650 w 5448300"/>
              <a:gd name="connsiteY16" fmla="*/ 514350 h 1323975"/>
              <a:gd name="connsiteX17" fmla="*/ 2200275 w 5448300"/>
              <a:gd name="connsiteY17" fmla="*/ 523875 h 1323975"/>
              <a:gd name="connsiteX18" fmla="*/ 2295525 w 5448300"/>
              <a:gd name="connsiteY18" fmla="*/ 533400 h 1323975"/>
              <a:gd name="connsiteX19" fmla="*/ 2343150 w 5448300"/>
              <a:gd name="connsiteY19" fmla="*/ 542925 h 1323975"/>
              <a:gd name="connsiteX20" fmla="*/ 2400300 w 5448300"/>
              <a:gd name="connsiteY20" fmla="*/ 552450 h 1323975"/>
              <a:gd name="connsiteX21" fmla="*/ 2819400 w 5448300"/>
              <a:gd name="connsiteY21" fmla="*/ 542925 h 1323975"/>
              <a:gd name="connsiteX22" fmla="*/ 2876550 w 5448300"/>
              <a:gd name="connsiteY22" fmla="*/ 533400 h 1323975"/>
              <a:gd name="connsiteX23" fmla="*/ 2962275 w 5448300"/>
              <a:gd name="connsiteY23" fmla="*/ 523875 h 1323975"/>
              <a:gd name="connsiteX24" fmla="*/ 3124200 w 5448300"/>
              <a:gd name="connsiteY24" fmla="*/ 504825 h 1323975"/>
              <a:gd name="connsiteX25" fmla="*/ 3152775 w 5448300"/>
              <a:gd name="connsiteY25" fmla="*/ 495300 h 1323975"/>
              <a:gd name="connsiteX26" fmla="*/ 3248025 w 5448300"/>
              <a:gd name="connsiteY26" fmla="*/ 476250 h 1323975"/>
              <a:gd name="connsiteX27" fmla="*/ 3276600 w 5448300"/>
              <a:gd name="connsiteY27" fmla="*/ 466725 h 1323975"/>
              <a:gd name="connsiteX28" fmla="*/ 3419475 w 5448300"/>
              <a:gd name="connsiteY28" fmla="*/ 447675 h 1323975"/>
              <a:gd name="connsiteX29" fmla="*/ 3486150 w 5448300"/>
              <a:gd name="connsiteY29" fmla="*/ 428625 h 1323975"/>
              <a:gd name="connsiteX30" fmla="*/ 3533775 w 5448300"/>
              <a:gd name="connsiteY30" fmla="*/ 419100 h 1323975"/>
              <a:gd name="connsiteX31" fmla="*/ 3562350 w 5448300"/>
              <a:gd name="connsiteY31" fmla="*/ 409575 h 1323975"/>
              <a:gd name="connsiteX32" fmla="*/ 3695700 w 5448300"/>
              <a:gd name="connsiteY32" fmla="*/ 371475 h 1323975"/>
              <a:gd name="connsiteX33" fmla="*/ 3752850 w 5448300"/>
              <a:gd name="connsiteY33" fmla="*/ 352425 h 1323975"/>
              <a:gd name="connsiteX34" fmla="*/ 3781425 w 5448300"/>
              <a:gd name="connsiteY34" fmla="*/ 342900 h 1323975"/>
              <a:gd name="connsiteX35" fmla="*/ 3810000 w 5448300"/>
              <a:gd name="connsiteY35" fmla="*/ 323850 h 1323975"/>
              <a:gd name="connsiteX36" fmla="*/ 3895725 w 5448300"/>
              <a:gd name="connsiteY36" fmla="*/ 295275 h 1323975"/>
              <a:gd name="connsiteX37" fmla="*/ 3924300 w 5448300"/>
              <a:gd name="connsiteY37" fmla="*/ 285750 h 1323975"/>
              <a:gd name="connsiteX38" fmla="*/ 3952875 w 5448300"/>
              <a:gd name="connsiteY38" fmla="*/ 276225 h 1323975"/>
              <a:gd name="connsiteX39" fmla="*/ 4010025 w 5448300"/>
              <a:gd name="connsiteY39" fmla="*/ 247650 h 1323975"/>
              <a:gd name="connsiteX40" fmla="*/ 4038600 w 5448300"/>
              <a:gd name="connsiteY40" fmla="*/ 228600 h 1323975"/>
              <a:gd name="connsiteX41" fmla="*/ 4114800 w 5448300"/>
              <a:gd name="connsiteY41" fmla="*/ 209550 h 1323975"/>
              <a:gd name="connsiteX42" fmla="*/ 4171950 w 5448300"/>
              <a:gd name="connsiteY42" fmla="*/ 190500 h 1323975"/>
              <a:gd name="connsiteX43" fmla="*/ 4286250 w 5448300"/>
              <a:gd name="connsiteY43" fmla="*/ 152400 h 1323975"/>
              <a:gd name="connsiteX44" fmla="*/ 4314825 w 5448300"/>
              <a:gd name="connsiteY44" fmla="*/ 142875 h 1323975"/>
              <a:gd name="connsiteX45" fmla="*/ 4343400 w 5448300"/>
              <a:gd name="connsiteY45" fmla="*/ 123825 h 1323975"/>
              <a:gd name="connsiteX46" fmla="*/ 4419600 w 5448300"/>
              <a:gd name="connsiteY46" fmla="*/ 104775 h 1323975"/>
              <a:gd name="connsiteX47" fmla="*/ 4533900 w 5448300"/>
              <a:gd name="connsiteY47" fmla="*/ 66675 h 1323975"/>
              <a:gd name="connsiteX48" fmla="*/ 4562475 w 5448300"/>
              <a:gd name="connsiteY48" fmla="*/ 57150 h 1323975"/>
              <a:gd name="connsiteX49" fmla="*/ 4591050 w 5448300"/>
              <a:gd name="connsiteY49" fmla="*/ 47625 h 1323975"/>
              <a:gd name="connsiteX50" fmla="*/ 4686300 w 5448300"/>
              <a:gd name="connsiteY50" fmla="*/ 19050 h 1323975"/>
              <a:gd name="connsiteX51" fmla="*/ 4714875 w 5448300"/>
              <a:gd name="connsiteY51" fmla="*/ 9525 h 1323975"/>
              <a:gd name="connsiteX52" fmla="*/ 4743450 w 5448300"/>
              <a:gd name="connsiteY52" fmla="*/ 0 h 1323975"/>
              <a:gd name="connsiteX53" fmla="*/ 4867275 w 5448300"/>
              <a:gd name="connsiteY53" fmla="*/ 38100 h 1323975"/>
              <a:gd name="connsiteX54" fmla="*/ 4876800 w 5448300"/>
              <a:gd name="connsiteY54" fmla="*/ 66675 h 1323975"/>
              <a:gd name="connsiteX55" fmla="*/ 4933950 w 5448300"/>
              <a:gd name="connsiteY55" fmla="*/ 85725 h 1323975"/>
              <a:gd name="connsiteX56" fmla="*/ 4972050 w 5448300"/>
              <a:gd name="connsiteY56" fmla="*/ 142875 h 1323975"/>
              <a:gd name="connsiteX57" fmla="*/ 5000625 w 5448300"/>
              <a:gd name="connsiteY57" fmla="*/ 152400 h 1323975"/>
              <a:gd name="connsiteX58" fmla="*/ 5048250 w 5448300"/>
              <a:gd name="connsiteY58" fmla="*/ 190500 h 1323975"/>
              <a:gd name="connsiteX59" fmla="*/ 5095875 w 5448300"/>
              <a:gd name="connsiteY59" fmla="*/ 228600 h 1323975"/>
              <a:gd name="connsiteX60" fmla="*/ 5114925 w 5448300"/>
              <a:gd name="connsiteY60" fmla="*/ 257175 h 1323975"/>
              <a:gd name="connsiteX61" fmla="*/ 5210175 w 5448300"/>
              <a:gd name="connsiteY61" fmla="*/ 257175 h 1323975"/>
              <a:gd name="connsiteX62" fmla="*/ 5257800 w 5448300"/>
              <a:gd name="connsiteY62" fmla="*/ 171450 h 1323975"/>
              <a:gd name="connsiteX63" fmla="*/ 5286375 w 5448300"/>
              <a:gd name="connsiteY63" fmla="*/ 152400 h 1323975"/>
              <a:gd name="connsiteX64" fmla="*/ 5305425 w 5448300"/>
              <a:gd name="connsiteY64" fmla="*/ 123825 h 1323975"/>
              <a:gd name="connsiteX65" fmla="*/ 5362575 w 5448300"/>
              <a:gd name="connsiteY65" fmla="*/ 123825 h 1323975"/>
              <a:gd name="connsiteX66" fmla="*/ 5419725 w 5448300"/>
              <a:gd name="connsiteY66" fmla="*/ 161925 h 1323975"/>
              <a:gd name="connsiteX67" fmla="*/ 5448300 w 5448300"/>
              <a:gd name="connsiteY67" fmla="*/ 257175 h 1323975"/>
              <a:gd name="connsiteX68" fmla="*/ 5438775 w 5448300"/>
              <a:gd name="connsiteY68" fmla="*/ 285750 h 1323975"/>
              <a:gd name="connsiteX69" fmla="*/ 5431609 w 5448300"/>
              <a:gd name="connsiteY69" fmla="*/ 314325 h 1323975"/>
              <a:gd name="connsiteX70" fmla="*/ 5423028 w 5448300"/>
              <a:gd name="connsiteY70" fmla="*/ 371475 h 1323975"/>
              <a:gd name="connsiteX71" fmla="*/ 5324475 w 5448300"/>
              <a:gd name="connsiteY71" fmla="*/ 390525 h 1323975"/>
              <a:gd name="connsiteX72" fmla="*/ 5316366 w 5448300"/>
              <a:gd name="connsiteY72" fmla="*/ 447675 h 1323975"/>
              <a:gd name="connsiteX73" fmla="*/ 5257800 w 5448300"/>
              <a:gd name="connsiteY73" fmla="*/ 495300 h 1323975"/>
              <a:gd name="connsiteX74" fmla="*/ 5229225 w 5448300"/>
              <a:gd name="connsiteY74" fmla="*/ 504825 h 1323975"/>
              <a:gd name="connsiteX75" fmla="*/ 5220644 w 5448300"/>
              <a:gd name="connsiteY75" fmla="*/ 523875 h 1323975"/>
              <a:gd name="connsiteX76" fmla="*/ 5153025 w 5448300"/>
              <a:gd name="connsiteY76" fmla="*/ 561975 h 1323975"/>
              <a:gd name="connsiteX77" fmla="*/ 5095875 w 5448300"/>
              <a:gd name="connsiteY77" fmla="*/ 600075 h 1323975"/>
              <a:gd name="connsiteX78" fmla="*/ 5057775 w 5448300"/>
              <a:gd name="connsiteY78" fmla="*/ 619125 h 1323975"/>
              <a:gd name="connsiteX79" fmla="*/ 5000625 w 5448300"/>
              <a:gd name="connsiteY79" fmla="*/ 657225 h 1323975"/>
              <a:gd name="connsiteX80" fmla="*/ 4972050 w 5448300"/>
              <a:gd name="connsiteY80" fmla="*/ 666750 h 1323975"/>
              <a:gd name="connsiteX81" fmla="*/ 4943475 w 5448300"/>
              <a:gd name="connsiteY81" fmla="*/ 685800 h 1323975"/>
              <a:gd name="connsiteX82" fmla="*/ 4886325 w 5448300"/>
              <a:gd name="connsiteY82" fmla="*/ 704850 h 1323975"/>
              <a:gd name="connsiteX83" fmla="*/ 4857750 w 5448300"/>
              <a:gd name="connsiteY83" fmla="*/ 723900 h 1323975"/>
              <a:gd name="connsiteX84" fmla="*/ 4800600 w 5448300"/>
              <a:gd name="connsiteY84" fmla="*/ 742950 h 1323975"/>
              <a:gd name="connsiteX85" fmla="*/ 4743450 w 5448300"/>
              <a:gd name="connsiteY85" fmla="*/ 762000 h 1323975"/>
              <a:gd name="connsiteX86" fmla="*/ 4714875 w 5448300"/>
              <a:gd name="connsiteY86" fmla="*/ 771525 h 1323975"/>
              <a:gd name="connsiteX87" fmla="*/ 4629150 w 5448300"/>
              <a:gd name="connsiteY87" fmla="*/ 809625 h 1323975"/>
              <a:gd name="connsiteX88" fmla="*/ 4572000 w 5448300"/>
              <a:gd name="connsiteY88" fmla="*/ 828675 h 1323975"/>
              <a:gd name="connsiteX89" fmla="*/ 4543425 w 5448300"/>
              <a:gd name="connsiteY89" fmla="*/ 838200 h 1323975"/>
              <a:gd name="connsiteX90" fmla="*/ 4505325 w 5448300"/>
              <a:gd name="connsiteY90" fmla="*/ 847725 h 1323975"/>
              <a:gd name="connsiteX91" fmla="*/ 4476750 w 5448300"/>
              <a:gd name="connsiteY91" fmla="*/ 857250 h 1323975"/>
              <a:gd name="connsiteX92" fmla="*/ 4381500 w 5448300"/>
              <a:gd name="connsiteY92" fmla="*/ 885825 h 1323975"/>
              <a:gd name="connsiteX93" fmla="*/ 4314825 w 5448300"/>
              <a:gd name="connsiteY93" fmla="*/ 904875 h 1323975"/>
              <a:gd name="connsiteX94" fmla="*/ 4238625 w 5448300"/>
              <a:gd name="connsiteY94" fmla="*/ 914400 h 1323975"/>
              <a:gd name="connsiteX95" fmla="*/ 4181475 w 5448300"/>
              <a:gd name="connsiteY95" fmla="*/ 933450 h 1323975"/>
              <a:gd name="connsiteX96" fmla="*/ 4152900 w 5448300"/>
              <a:gd name="connsiteY96" fmla="*/ 962025 h 1323975"/>
              <a:gd name="connsiteX97" fmla="*/ 4095750 w 5448300"/>
              <a:gd name="connsiteY97" fmla="*/ 981075 h 1323975"/>
              <a:gd name="connsiteX98" fmla="*/ 4000500 w 5448300"/>
              <a:gd name="connsiteY98" fmla="*/ 1038225 h 1323975"/>
              <a:gd name="connsiteX99" fmla="*/ 3971925 w 5448300"/>
              <a:gd name="connsiteY99" fmla="*/ 1057275 h 1323975"/>
              <a:gd name="connsiteX100" fmla="*/ 3943350 w 5448300"/>
              <a:gd name="connsiteY100" fmla="*/ 1066800 h 1323975"/>
              <a:gd name="connsiteX101" fmla="*/ 3886200 w 5448300"/>
              <a:gd name="connsiteY101" fmla="*/ 1104900 h 1323975"/>
              <a:gd name="connsiteX102" fmla="*/ 3857625 w 5448300"/>
              <a:gd name="connsiteY102" fmla="*/ 1123950 h 1323975"/>
              <a:gd name="connsiteX103" fmla="*/ 3800475 w 5448300"/>
              <a:gd name="connsiteY103" fmla="*/ 1152525 h 1323975"/>
              <a:gd name="connsiteX104" fmla="*/ 3771900 w 5448300"/>
              <a:gd name="connsiteY104" fmla="*/ 1162050 h 1323975"/>
              <a:gd name="connsiteX105" fmla="*/ 3714750 w 5448300"/>
              <a:gd name="connsiteY105" fmla="*/ 1200150 h 1323975"/>
              <a:gd name="connsiteX106" fmla="*/ 3657600 w 5448300"/>
              <a:gd name="connsiteY106" fmla="*/ 1228725 h 1323975"/>
              <a:gd name="connsiteX107" fmla="*/ 3543300 w 5448300"/>
              <a:gd name="connsiteY107" fmla="*/ 1181100 h 1323975"/>
              <a:gd name="connsiteX108" fmla="*/ 3543300 w 5448300"/>
              <a:gd name="connsiteY108" fmla="*/ 1181100 h 1323975"/>
              <a:gd name="connsiteX109" fmla="*/ 3486150 w 5448300"/>
              <a:gd name="connsiteY109" fmla="*/ 1162050 h 1323975"/>
              <a:gd name="connsiteX110" fmla="*/ 3371850 w 5448300"/>
              <a:gd name="connsiteY110" fmla="*/ 1190625 h 1323975"/>
              <a:gd name="connsiteX111" fmla="*/ 3314700 w 5448300"/>
              <a:gd name="connsiteY111" fmla="*/ 1209675 h 1323975"/>
              <a:gd name="connsiteX112" fmla="*/ 3286125 w 5448300"/>
              <a:gd name="connsiteY112" fmla="*/ 1219200 h 1323975"/>
              <a:gd name="connsiteX113" fmla="*/ 3219450 w 5448300"/>
              <a:gd name="connsiteY113" fmla="*/ 1228725 h 1323975"/>
              <a:gd name="connsiteX114" fmla="*/ 3114675 w 5448300"/>
              <a:gd name="connsiteY114" fmla="*/ 1238250 h 1323975"/>
              <a:gd name="connsiteX115" fmla="*/ 3086100 w 5448300"/>
              <a:gd name="connsiteY115" fmla="*/ 1219200 h 1323975"/>
              <a:gd name="connsiteX116" fmla="*/ 3067050 w 5448300"/>
              <a:gd name="connsiteY116" fmla="*/ 1190625 h 1323975"/>
              <a:gd name="connsiteX117" fmla="*/ 3038475 w 5448300"/>
              <a:gd name="connsiteY117" fmla="*/ 1162050 h 1323975"/>
              <a:gd name="connsiteX118" fmla="*/ 2971800 w 5448300"/>
              <a:gd name="connsiteY118" fmla="*/ 1095375 h 1323975"/>
              <a:gd name="connsiteX119" fmla="*/ 2914650 w 5448300"/>
              <a:gd name="connsiteY119" fmla="*/ 1057275 h 1323975"/>
              <a:gd name="connsiteX120" fmla="*/ 2886075 w 5448300"/>
              <a:gd name="connsiteY120" fmla="*/ 1038225 h 1323975"/>
              <a:gd name="connsiteX121" fmla="*/ 2857500 w 5448300"/>
              <a:gd name="connsiteY121" fmla="*/ 1028700 h 1323975"/>
              <a:gd name="connsiteX122" fmla="*/ 2800350 w 5448300"/>
              <a:gd name="connsiteY122" fmla="*/ 1000125 h 1323975"/>
              <a:gd name="connsiteX123" fmla="*/ 2676525 w 5448300"/>
              <a:gd name="connsiteY123" fmla="*/ 1009650 h 1323975"/>
              <a:gd name="connsiteX124" fmla="*/ 2619375 w 5448300"/>
              <a:gd name="connsiteY124" fmla="*/ 1038225 h 1323975"/>
              <a:gd name="connsiteX125" fmla="*/ 2552700 w 5448300"/>
              <a:gd name="connsiteY125" fmla="*/ 1047750 h 1323975"/>
              <a:gd name="connsiteX126" fmla="*/ 2466975 w 5448300"/>
              <a:gd name="connsiteY126" fmla="*/ 1085850 h 1323975"/>
              <a:gd name="connsiteX127" fmla="*/ 2381250 w 5448300"/>
              <a:gd name="connsiteY127" fmla="*/ 1104900 h 1323975"/>
              <a:gd name="connsiteX128" fmla="*/ 2324100 w 5448300"/>
              <a:gd name="connsiteY128" fmla="*/ 1123950 h 1323975"/>
              <a:gd name="connsiteX129" fmla="*/ 2295525 w 5448300"/>
              <a:gd name="connsiteY129" fmla="*/ 1133475 h 1323975"/>
              <a:gd name="connsiteX130" fmla="*/ 2247900 w 5448300"/>
              <a:gd name="connsiteY130" fmla="*/ 1143000 h 1323975"/>
              <a:gd name="connsiteX131" fmla="*/ 2190750 w 5448300"/>
              <a:gd name="connsiteY131" fmla="*/ 1162050 h 1323975"/>
              <a:gd name="connsiteX132" fmla="*/ 2162175 w 5448300"/>
              <a:gd name="connsiteY132" fmla="*/ 1171575 h 1323975"/>
              <a:gd name="connsiteX133" fmla="*/ 2133600 w 5448300"/>
              <a:gd name="connsiteY133" fmla="*/ 1181100 h 1323975"/>
              <a:gd name="connsiteX134" fmla="*/ 1943100 w 5448300"/>
              <a:gd name="connsiteY134" fmla="*/ 1209675 h 1323975"/>
              <a:gd name="connsiteX135" fmla="*/ 1914525 w 5448300"/>
              <a:gd name="connsiteY135" fmla="*/ 1219200 h 1323975"/>
              <a:gd name="connsiteX136" fmla="*/ 1866900 w 5448300"/>
              <a:gd name="connsiteY136" fmla="*/ 1228725 h 1323975"/>
              <a:gd name="connsiteX137" fmla="*/ 1685925 w 5448300"/>
              <a:gd name="connsiteY137" fmla="*/ 1247775 h 1323975"/>
              <a:gd name="connsiteX138" fmla="*/ 1514475 w 5448300"/>
              <a:gd name="connsiteY138" fmla="*/ 1257300 h 1323975"/>
              <a:gd name="connsiteX139" fmla="*/ 1066800 w 5448300"/>
              <a:gd name="connsiteY139" fmla="*/ 1276350 h 1323975"/>
              <a:gd name="connsiteX140" fmla="*/ 990600 w 5448300"/>
              <a:gd name="connsiteY140" fmla="*/ 1295400 h 1323975"/>
              <a:gd name="connsiteX141" fmla="*/ 942975 w 5448300"/>
              <a:gd name="connsiteY141" fmla="*/ 1304925 h 1323975"/>
              <a:gd name="connsiteX142" fmla="*/ 885825 w 5448300"/>
              <a:gd name="connsiteY142" fmla="*/ 1323975 h 1323975"/>
              <a:gd name="connsiteX143" fmla="*/ 847725 w 5448300"/>
              <a:gd name="connsiteY143" fmla="*/ 1285875 h 1323975"/>
              <a:gd name="connsiteX144" fmla="*/ 809625 w 5448300"/>
              <a:gd name="connsiteY144" fmla="*/ 1247775 h 1323975"/>
              <a:gd name="connsiteX145" fmla="*/ 771525 w 5448300"/>
              <a:gd name="connsiteY145" fmla="*/ 1200150 h 1323975"/>
              <a:gd name="connsiteX146" fmla="*/ 752475 w 5448300"/>
              <a:gd name="connsiteY146" fmla="*/ 1171575 h 1323975"/>
              <a:gd name="connsiteX147" fmla="*/ 695325 w 5448300"/>
              <a:gd name="connsiteY147" fmla="*/ 1133475 h 1323975"/>
              <a:gd name="connsiteX148" fmla="*/ 676275 w 5448300"/>
              <a:gd name="connsiteY148" fmla="*/ 1104900 h 1323975"/>
              <a:gd name="connsiteX149" fmla="*/ 647700 w 5448300"/>
              <a:gd name="connsiteY149" fmla="*/ 1095375 h 1323975"/>
              <a:gd name="connsiteX150" fmla="*/ 619125 w 5448300"/>
              <a:gd name="connsiteY150" fmla="*/ 1076325 h 1323975"/>
              <a:gd name="connsiteX151" fmla="*/ 590550 w 5448300"/>
              <a:gd name="connsiteY151" fmla="*/ 1066800 h 1323975"/>
              <a:gd name="connsiteX152" fmla="*/ 561975 w 5448300"/>
              <a:gd name="connsiteY152" fmla="*/ 1047750 h 1323975"/>
              <a:gd name="connsiteX153" fmla="*/ 495300 w 5448300"/>
              <a:gd name="connsiteY153" fmla="*/ 1028700 h 1323975"/>
              <a:gd name="connsiteX154" fmla="*/ 428625 w 5448300"/>
              <a:gd name="connsiteY154" fmla="*/ 990600 h 1323975"/>
              <a:gd name="connsiteX155" fmla="*/ 371475 w 5448300"/>
              <a:gd name="connsiteY155" fmla="*/ 952500 h 1323975"/>
              <a:gd name="connsiteX156" fmla="*/ 342900 w 5448300"/>
              <a:gd name="connsiteY156" fmla="*/ 942975 h 1323975"/>
              <a:gd name="connsiteX157" fmla="*/ 285750 w 5448300"/>
              <a:gd name="connsiteY157" fmla="*/ 904875 h 1323975"/>
              <a:gd name="connsiteX158" fmla="*/ 266700 w 5448300"/>
              <a:gd name="connsiteY158" fmla="*/ 876300 h 1323975"/>
              <a:gd name="connsiteX159" fmla="*/ 238125 w 5448300"/>
              <a:gd name="connsiteY159" fmla="*/ 866775 h 1323975"/>
              <a:gd name="connsiteX160" fmla="*/ 180975 w 5448300"/>
              <a:gd name="connsiteY160" fmla="*/ 828675 h 1323975"/>
              <a:gd name="connsiteX161" fmla="*/ 180975 w 5448300"/>
              <a:gd name="connsiteY161" fmla="*/ 828675 h 1323975"/>
              <a:gd name="connsiteX162" fmla="*/ 123825 w 5448300"/>
              <a:gd name="connsiteY162" fmla="*/ 781050 h 1323975"/>
              <a:gd name="connsiteX163" fmla="*/ 57150 w 5448300"/>
              <a:gd name="connsiteY163" fmla="*/ 714375 h 1323975"/>
              <a:gd name="connsiteX164" fmla="*/ 9525 w 5448300"/>
              <a:gd name="connsiteY164" fmla="*/ 676275 h 1323975"/>
              <a:gd name="connsiteX165" fmla="*/ 0 w 5448300"/>
              <a:gd name="connsiteY165" fmla="*/ 657225 h 1323975"/>
              <a:gd name="connsiteX0" fmla="*/ 0 w 5548794"/>
              <a:gd name="connsiteY0" fmla="*/ 657225 h 1323975"/>
              <a:gd name="connsiteX1" fmla="*/ 0 w 5548794"/>
              <a:gd name="connsiteY1" fmla="*/ 657225 h 1323975"/>
              <a:gd name="connsiteX2" fmla="*/ 85725 w 5548794"/>
              <a:gd name="connsiteY2" fmla="*/ 647700 h 1323975"/>
              <a:gd name="connsiteX3" fmla="*/ 142875 w 5548794"/>
              <a:gd name="connsiteY3" fmla="*/ 619125 h 1323975"/>
              <a:gd name="connsiteX4" fmla="*/ 180975 w 5548794"/>
              <a:gd name="connsiteY4" fmla="*/ 609600 h 1323975"/>
              <a:gd name="connsiteX5" fmla="*/ 238125 w 5548794"/>
              <a:gd name="connsiteY5" fmla="*/ 590550 h 1323975"/>
              <a:gd name="connsiteX6" fmla="*/ 285750 w 5548794"/>
              <a:gd name="connsiteY6" fmla="*/ 581025 h 1323975"/>
              <a:gd name="connsiteX7" fmla="*/ 314325 w 5548794"/>
              <a:gd name="connsiteY7" fmla="*/ 571500 h 1323975"/>
              <a:gd name="connsiteX8" fmla="*/ 409575 w 5548794"/>
              <a:gd name="connsiteY8" fmla="*/ 561975 h 1323975"/>
              <a:gd name="connsiteX9" fmla="*/ 476250 w 5548794"/>
              <a:gd name="connsiteY9" fmla="*/ 542925 h 1323975"/>
              <a:gd name="connsiteX10" fmla="*/ 590550 w 5548794"/>
              <a:gd name="connsiteY10" fmla="*/ 533400 h 1323975"/>
              <a:gd name="connsiteX11" fmla="*/ 742950 w 5548794"/>
              <a:gd name="connsiteY11" fmla="*/ 523875 h 1323975"/>
              <a:gd name="connsiteX12" fmla="*/ 771525 w 5548794"/>
              <a:gd name="connsiteY12" fmla="*/ 514350 h 1323975"/>
              <a:gd name="connsiteX13" fmla="*/ 857250 w 5548794"/>
              <a:gd name="connsiteY13" fmla="*/ 495300 h 1323975"/>
              <a:gd name="connsiteX14" fmla="*/ 923925 w 5548794"/>
              <a:gd name="connsiteY14" fmla="*/ 485775 h 1323975"/>
              <a:gd name="connsiteX15" fmla="*/ 2095500 w 5548794"/>
              <a:gd name="connsiteY15" fmla="*/ 495300 h 1323975"/>
              <a:gd name="connsiteX16" fmla="*/ 2152650 w 5548794"/>
              <a:gd name="connsiteY16" fmla="*/ 514350 h 1323975"/>
              <a:gd name="connsiteX17" fmla="*/ 2200275 w 5548794"/>
              <a:gd name="connsiteY17" fmla="*/ 523875 h 1323975"/>
              <a:gd name="connsiteX18" fmla="*/ 2295525 w 5548794"/>
              <a:gd name="connsiteY18" fmla="*/ 533400 h 1323975"/>
              <a:gd name="connsiteX19" fmla="*/ 2343150 w 5548794"/>
              <a:gd name="connsiteY19" fmla="*/ 542925 h 1323975"/>
              <a:gd name="connsiteX20" fmla="*/ 2400300 w 5548794"/>
              <a:gd name="connsiteY20" fmla="*/ 552450 h 1323975"/>
              <a:gd name="connsiteX21" fmla="*/ 2819400 w 5548794"/>
              <a:gd name="connsiteY21" fmla="*/ 542925 h 1323975"/>
              <a:gd name="connsiteX22" fmla="*/ 2876550 w 5548794"/>
              <a:gd name="connsiteY22" fmla="*/ 533400 h 1323975"/>
              <a:gd name="connsiteX23" fmla="*/ 2962275 w 5548794"/>
              <a:gd name="connsiteY23" fmla="*/ 523875 h 1323975"/>
              <a:gd name="connsiteX24" fmla="*/ 3124200 w 5548794"/>
              <a:gd name="connsiteY24" fmla="*/ 504825 h 1323975"/>
              <a:gd name="connsiteX25" fmla="*/ 3152775 w 5548794"/>
              <a:gd name="connsiteY25" fmla="*/ 495300 h 1323975"/>
              <a:gd name="connsiteX26" fmla="*/ 3248025 w 5548794"/>
              <a:gd name="connsiteY26" fmla="*/ 476250 h 1323975"/>
              <a:gd name="connsiteX27" fmla="*/ 3276600 w 5548794"/>
              <a:gd name="connsiteY27" fmla="*/ 466725 h 1323975"/>
              <a:gd name="connsiteX28" fmla="*/ 3419475 w 5548794"/>
              <a:gd name="connsiteY28" fmla="*/ 447675 h 1323975"/>
              <a:gd name="connsiteX29" fmla="*/ 3486150 w 5548794"/>
              <a:gd name="connsiteY29" fmla="*/ 428625 h 1323975"/>
              <a:gd name="connsiteX30" fmla="*/ 3533775 w 5548794"/>
              <a:gd name="connsiteY30" fmla="*/ 419100 h 1323975"/>
              <a:gd name="connsiteX31" fmla="*/ 3562350 w 5548794"/>
              <a:gd name="connsiteY31" fmla="*/ 409575 h 1323975"/>
              <a:gd name="connsiteX32" fmla="*/ 3695700 w 5548794"/>
              <a:gd name="connsiteY32" fmla="*/ 371475 h 1323975"/>
              <a:gd name="connsiteX33" fmla="*/ 3752850 w 5548794"/>
              <a:gd name="connsiteY33" fmla="*/ 352425 h 1323975"/>
              <a:gd name="connsiteX34" fmla="*/ 3781425 w 5548794"/>
              <a:gd name="connsiteY34" fmla="*/ 342900 h 1323975"/>
              <a:gd name="connsiteX35" fmla="*/ 3810000 w 5548794"/>
              <a:gd name="connsiteY35" fmla="*/ 323850 h 1323975"/>
              <a:gd name="connsiteX36" fmla="*/ 3895725 w 5548794"/>
              <a:gd name="connsiteY36" fmla="*/ 295275 h 1323975"/>
              <a:gd name="connsiteX37" fmla="*/ 3924300 w 5548794"/>
              <a:gd name="connsiteY37" fmla="*/ 285750 h 1323975"/>
              <a:gd name="connsiteX38" fmla="*/ 3952875 w 5548794"/>
              <a:gd name="connsiteY38" fmla="*/ 276225 h 1323975"/>
              <a:gd name="connsiteX39" fmla="*/ 4010025 w 5548794"/>
              <a:gd name="connsiteY39" fmla="*/ 247650 h 1323975"/>
              <a:gd name="connsiteX40" fmla="*/ 4038600 w 5548794"/>
              <a:gd name="connsiteY40" fmla="*/ 228600 h 1323975"/>
              <a:gd name="connsiteX41" fmla="*/ 4114800 w 5548794"/>
              <a:gd name="connsiteY41" fmla="*/ 209550 h 1323975"/>
              <a:gd name="connsiteX42" fmla="*/ 4171950 w 5548794"/>
              <a:gd name="connsiteY42" fmla="*/ 190500 h 1323975"/>
              <a:gd name="connsiteX43" fmla="*/ 4286250 w 5548794"/>
              <a:gd name="connsiteY43" fmla="*/ 152400 h 1323975"/>
              <a:gd name="connsiteX44" fmla="*/ 4314825 w 5548794"/>
              <a:gd name="connsiteY44" fmla="*/ 142875 h 1323975"/>
              <a:gd name="connsiteX45" fmla="*/ 4343400 w 5548794"/>
              <a:gd name="connsiteY45" fmla="*/ 123825 h 1323975"/>
              <a:gd name="connsiteX46" fmla="*/ 4419600 w 5548794"/>
              <a:gd name="connsiteY46" fmla="*/ 104775 h 1323975"/>
              <a:gd name="connsiteX47" fmla="*/ 4533900 w 5548794"/>
              <a:gd name="connsiteY47" fmla="*/ 66675 h 1323975"/>
              <a:gd name="connsiteX48" fmla="*/ 4562475 w 5548794"/>
              <a:gd name="connsiteY48" fmla="*/ 57150 h 1323975"/>
              <a:gd name="connsiteX49" fmla="*/ 4591050 w 5548794"/>
              <a:gd name="connsiteY49" fmla="*/ 47625 h 1323975"/>
              <a:gd name="connsiteX50" fmla="*/ 4686300 w 5548794"/>
              <a:gd name="connsiteY50" fmla="*/ 19050 h 1323975"/>
              <a:gd name="connsiteX51" fmla="*/ 4714875 w 5548794"/>
              <a:gd name="connsiteY51" fmla="*/ 9525 h 1323975"/>
              <a:gd name="connsiteX52" fmla="*/ 4743450 w 5548794"/>
              <a:gd name="connsiteY52" fmla="*/ 0 h 1323975"/>
              <a:gd name="connsiteX53" fmla="*/ 4867275 w 5548794"/>
              <a:gd name="connsiteY53" fmla="*/ 38100 h 1323975"/>
              <a:gd name="connsiteX54" fmla="*/ 4876800 w 5548794"/>
              <a:gd name="connsiteY54" fmla="*/ 66675 h 1323975"/>
              <a:gd name="connsiteX55" fmla="*/ 4933950 w 5548794"/>
              <a:gd name="connsiteY55" fmla="*/ 85725 h 1323975"/>
              <a:gd name="connsiteX56" fmla="*/ 4972050 w 5548794"/>
              <a:gd name="connsiteY56" fmla="*/ 142875 h 1323975"/>
              <a:gd name="connsiteX57" fmla="*/ 5000625 w 5548794"/>
              <a:gd name="connsiteY57" fmla="*/ 152400 h 1323975"/>
              <a:gd name="connsiteX58" fmla="*/ 5048250 w 5548794"/>
              <a:gd name="connsiteY58" fmla="*/ 190500 h 1323975"/>
              <a:gd name="connsiteX59" fmla="*/ 5095875 w 5548794"/>
              <a:gd name="connsiteY59" fmla="*/ 228600 h 1323975"/>
              <a:gd name="connsiteX60" fmla="*/ 5114925 w 5548794"/>
              <a:gd name="connsiteY60" fmla="*/ 257175 h 1323975"/>
              <a:gd name="connsiteX61" fmla="*/ 5210175 w 5548794"/>
              <a:gd name="connsiteY61" fmla="*/ 257175 h 1323975"/>
              <a:gd name="connsiteX62" fmla="*/ 5257800 w 5548794"/>
              <a:gd name="connsiteY62" fmla="*/ 171450 h 1323975"/>
              <a:gd name="connsiteX63" fmla="*/ 5286375 w 5548794"/>
              <a:gd name="connsiteY63" fmla="*/ 152400 h 1323975"/>
              <a:gd name="connsiteX64" fmla="*/ 5305425 w 5548794"/>
              <a:gd name="connsiteY64" fmla="*/ 123825 h 1323975"/>
              <a:gd name="connsiteX65" fmla="*/ 5362575 w 5548794"/>
              <a:gd name="connsiteY65" fmla="*/ 123825 h 1323975"/>
              <a:gd name="connsiteX66" fmla="*/ 5419725 w 5548794"/>
              <a:gd name="connsiteY66" fmla="*/ 161925 h 1323975"/>
              <a:gd name="connsiteX67" fmla="*/ 5448300 w 5548794"/>
              <a:gd name="connsiteY67" fmla="*/ 257175 h 1323975"/>
              <a:gd name="connsiteX68" fmla="*/ 5548741 w 5548794"/>
              <a:gd name="connsiteY68" fmla="*/ 276225 h 1323975"/>
              <a:gd name="connsiteX69" fmla="*/ 5431609 w 5548794"/>
              <a:gd name="connsiteY69" fmla="*/ 314325 h 1323975"/>
              <a:gd name="connsiteX70" fmla="*/ 5423028 w 5548794"/>
              <a:gd name="connsiteY70" fmla="*/ 371475 h 1323975"/>
              <a:gd name="connsiteX71" fmla="*/ 5324475 w 5548794"/>
              <a:gd name="connsiteY71" fmla="*/ 390525 h 1323975"/>
              <a:gd name="connsiteX72" fmla="*/ 5316366 w 5548794"/>
              <a:gd name="connsiteY72" fmla="*/ 447675 h 1323975"/>
              <a:gd name="connsiteX73" fmla="*/ 5257800 w 5548794"/>
              <a:gd name="connsiteY73" fmla="*/ 495300 h 1323975"/>
              <a:gd name="connsiteX74" fmla="*/ 5229225 w 5548794"/>
              <a:gd name="connsiteY74" fmla="*/ 504825 h 1323975"/>
              <a:gd name="connsiteX75" fmla="*/ 5220644 w 5548794"/>
              <a:gd name="connsiteY75" fmla="*/ 523875 h 1323975"/>
              <a:gd name="connsiteX76" fmla="*/ 5153025 w 5548794"/>
              <a:gd name="connsiteY76" fmla="*/ 561975 h 1323975"/>
              <a:gd name="connsiteX77" fmla="*/ 5095875 w 5548794"/>
              <a:gd name="connsiteY77" fmla="*/ 600075 h 1323975"/>
              <a:gd name="connsiteX78" fmla="*/ 5057775 w 5548794"/>
              <a:gd name="connsiteY78" fmla="*/ 619125 h 1323975"/>
              <a:gd name="connsiteX79" fmla="*/ 5000625 w 5548794"/>
              <a:gd name="connsiteY79" fmla="*/ 657225 h 1323975"/>
              <a:gd name="connsiteX80" fmla="*/ 4972050 w 5548794"/>
              <a:gd name="connsiteY80" fmla="*/ 666750 h 1323975"/>
              <a:gd name="connsiteX81" fmla="*/ 4943475 w 5548794"/>
              <a:gd name="connsiteY81" fmla="*/ 685800 h 1323975"/>
              <a:gd name="connsiteX82" fmla="*/ 4886325 w 5548794"/>
              <a:gd name="connsiteY82" fmla="*/ 704850 h 1323975"/>
              <a:gd name="connsiteX83" fmla="*/ 4857750 w 5548794"/>
              <a:gd name="connsiteY83" fmla="*/ 723900 h 1323975"/>
              <a:gd name="connsiteX84" fmla="*/ 4800600 w 5548794"/>
              <a:gd name="connsiteY84" fmla="*/ 742950 h 1323975"/>
              <a:gd name="connsiteX85" fmla="*/ 4743450 w 5548794"/>
              <a:gd name="connsiteY85" fmla="*/ 762000 h 1323975"/>
              <a:gd name="connsiteX86" fmla="*/ 4714875 w 5548794"/>
              <a:gd name="connsiteY86" fmla="*/ 771525 h 1323975"/>
              <a:gd name="connsiteX87" fmla="*/ 4629150 w 5548794"/>
              <a:gd name="connsiteY87" fmla="*/ 809625 h 1323975"/>
              <a:gd name="connsiteX88" fmla="*/ 4572000 w 5548794"/>
              <a:gd name="connsiteY88" fmla="*/ 828675 h 1323975"/>
              <a:gd name="connsiteX89" fmla="*/ 4543425 w 5548794"/>
              <a:gd name="connsiteY89" fmla="*/ 838200 h 1323975"/>
              <a:gd name="connsiteX90" fmla="*/ 4505325 w 5548794"/>
              <a:gd name="connsiteY90" fmla="*/ 847725 h 1323975"/>
              <a:gd name="connsiteX91" fmla="*/ 4476750 w 5548794"/>
              <a:gd name="connsiteY91" fmla="*/ 857250 h 1323975"/>
              <a:gd name="connsiteX92" fmla="*/ 4381500 w 5548794"/>
              <a:gd name="connsiteY92" fmla="*/ 885825 h 1323975"/>
              <a:gd name="connsiteX93" fmla="*/ 4314825 w 5548794"/>
              <a:gd name="connsiteY93" fmla="*/ 904875 h 1323975"/>
              <a:gd name="connsiteX94" fmla="*/ 4238625 w 5548794"/>
              <a:gd name="connsiteY94" fmla="*/ 914400 h 1323975"/>
              <a:gd name="connsiteX95" fmla="*/ 4181475 w 5548794"/>
              <a:gd name="connsiteY95" fmla="*/ 933450 h 1323975"/>
              <a:gd name="connsiteX96" fmla="*/ 4152900 w 5548794"/>
              <a:gd name="connsiteY96" fmla="*/ 962025 h 1323975"/>
              <a:gd name="connsiteX97" fmla="*/ 4095750 w 5548794"/>
              <a:gd name="connsiteY97" fmla="*/ 981075 h 1323975"/>
              <a:gd name="connsiteX98" fmla="*/ 4000500 w 5548794"/>
              <a:gd name="connsiteY98" fmla="*/ 1038225 h 1323975"/>
              <a:gd name="connsiteX99" fmla="*/ 3971925 w 5548794"/>
              <a:gd name="connsiteY99" fmla="*/ 1057275 h 1323975"/>
              <a:gd name="connsiteX100" fmla="*/ 3943350 w 5548794"/>
              <a:gd name="connsiteY100" fmla="*/ 1066800 h 1323975"/>
              <a:gd name="connsiteX101" fmla="*/ 3886200 w 5548794"/>
              <a:gd name="connsiteY101" fmla="*/ 1104900 h 1323975"/>
              <a:gd name="connsiteX102" fmla="*/ 3857625 w 5548794"/>
              <a:gd name="connsiteY102" fmla="*/ 1123950 h 1323975"/>
              <a:gd name="connsiteX103" fmla="*/ 3800475 w 5548794"/>
              <a:gd name="connsiteY103" fmla="*/ 1152525 h 1323975"/>
              <a:gd name="connsiteX104" fmla="*/ 3771900 w 5548794"/>
              <a:gd name="connsiteY104" fmla="*/ 1162050 h 1323975"/>
              <a:gd name="connsiteX105" fmla="*/ 3714750 w 5548794"/>
              <a:gd name="connsiteY105" fmla="*/ 1200150 h 1323975"/>
              <a:gd name="connsiteX106" fmla="*/ 3657600 w 5548794"/>
              <a:gd name="connsiteY106" fmla="*/ 1228725 h 1323975"/>
              <a:gd name="connsiteX107" fmla="*/ 3543300 w 5548794"/>
              <a:gd name="connsiteY107" fmla="*/ 1181100 h 1323975"/>
              <a:gd name="connsiteX108" fmla="*/ 3543300 w 5548794"/>
              <a:gd name="connsiteY108" fmla="*/ 1181100 h 1323975"/>
              <a:gd name="connsiteX109" fmla="*/ 3486150 w 5548794"/>
              <a:gd name="connsiteY109" fmla="*/ 1162050 h 1323975"/>
              <a:gd name="connsiteX110" fmla="*/ 3371850 w 5548794"/>
              <a:gd name="connsiteY110" fmla="*/ 1190625 h 1323975"/>
              <a:gd name="connsiteX111" fmla="*/ 3314700 w 5548794"/>
              <a:gd name="connsiteY111" fmla="*/ 1209675 h 1323975"/>
              <a:gd name="connsiteX112" fmla="*/ 3286125 w 5548794"/>
              <a:gd name="connsiteY112" fmla="*/ 1219200 h 1323975"/>
              <a:gd name="connsiteX113" fmla="*/ 3219450 w 5548794"/>
              <a:gd name="connsiteY113" fmla="*/ 1228725 h 1323975"/>
              <a:gd name="connsiteX114" fmla="*/ 3114675 w 5548794"/>
              <a:gd name="connsiteY114" fmla="*/ 1238250 h 1323975"/>
              <a:gd name="connsiteX115" fmla="*/ 3086100 w 5548794"/>
              <a:gd name="connsiteY115" fmla="*/ 1219200 h 1323975"/>
              <a:gd name="connsiteX116" fmla="*/ 3067050 w 5548794"/>
              <a:gd name="connsiteY116" fmla="*/ 1190625 h 1323975"/>
              <a:gd name="connsiteX117" fmla="*/ 3038475 w 5548794"/>
              <a:gd name="connsiteY117" fmla="*/ 1162050 h 1323975"/>
              <a:gd name="connsiteX118" fmla="*/ 2971800 w 5548794"/>
              <a:gd name="connsiteY118" fmla="*/ 1095375 h 1323975"/>
              <a:gd name="connsiteX119" fmla="*/ 2914650 w 5548794"/>
              <a:gd name="connsiteY119" fmla="*/ 1057275 h 1323975"/>
              <a:gd name="connsiteX120" fmla="*/ 2886075 w 5548794"/>
              <a:gd name="connsiteY120" fmla="*/ 1038225 h 1323975"/>
              <a:gd name="connsiteX121" fmla="*/ 2857500 w 5548794"/>
              <a:gd name="connsiteY121" fmla="*/ 1028700 h 1323975"/>
              <a:gd name="connsiteX122" fmla="*/ 2800350 w 5548794"/>
              <a:gd name="connsiteY122" fmla="*/ 1000125 h 1323975"/>
              <a:gd name="connsiteX123" fmla="*/ 2676525 w 5548794"/>
              <a:gd name="connsiteY123" fmla="*/ 1009650 h 1323975"/>
              <a:gd name="connsiteX124" fmla="*/ 2619375 w 5548794"/>
              <a:gd name="connsiteY124" fmla="*/ 1038225 h 1323975"/>
              <a:gd name="connsiteX125" fmla="*/ 2552700 w 5548794"/>
              <a:gd name="connsiteY125" fmla="*/ 1047750 h 1323975"/>
              <a:gd name="connsiteX126" fmla="*/ 2466975 w 5548794"/>
              <a:gd name="connsiteY126" fmla="*/ 1085850 h 1323975"/>
              <a:gd name="connsiteX127" fmla="*/ 2381250 w 5548794"/>
              <a:gd name="connsiteY127" fmla="*/ 1104900 h 1323975"/>
              <a:gd name="connsiteX128" fmla="*/ 2324100 w 5548794"/>
              <a:gd name="connsiteY128" fmla="*/ 1123950 h 1323975"/>
              <a:gd name="connsiteX129" fmla="*/ 2295525 w 5548794"/>
              <a:gd name="connsiteY129" fmla="*/ 1133475 h 1323975"/>
              <a:gd name="connsiteX130" fmla="*/ 2247900 w 5548794"/>
              <a:gd name="connsiteY130" fmla="*/ 1143000 h 1323975"/>
              <a:gd name="connsiteX131" fmla="*/ 2190750 w 5548794"/>
              <a:gd name="connsiteY131" fmla="*/ 1162050 h 1323975"/>
              <a:gd name="connsiteX132" fmla="*/ 2162175 w 5548794"/>
              <a:gd name="connsiteY132" fmla="*/ 1171575 h 1323975"/>
              <a:gd name="connsiteX133" fmla="*/ 2133600 w 5548794"/>
              <a:gd name="connsiteY133" fmla="*/ 1181100 h 1323975"/>
              <a:gd name="connsiteX134" fmla="*/ 1943100 w 5548794"/>
              <a:gd name="connsiteY134" fmla="*/ 1209675 h 1323975"/>
              <a:gd name="connsiteX135" fmla="*/ 1914525 w 5548794"/>
              <a:gd name="connsiteY135" fmla="*/ 1219200 h 1323975"/>
              <a:gd name="connsiteX136" fmla="*/ 1866900 w 5548794"/>
              <a:gd name="connsiteY136" fmla="*/ 1228725 h 1323975"/>
              <a:gd name="connsiteX137" fmla="*/ 1685925 w 5548794"/>
              <a:gd name="connsiteY137" fmla="*/ 1247775 h 1323975"/>
              <a:gd name="connsiteX138" fmla="*/ 1514475 w 5548794"/>
              <a:gd name="connsiteY138" fmla="*/ 1257300 h 1323975"/>
              <a:gd name="connsiteX139" fmla="*/ 1066800 w 5548794"/>
              <a:gd name="connsiteY139" fmla="*/ 1276350 h 1323975"/>
              <a:gd name="connsiteX140" fmla="*/ 990600 w 5548794"/>
              <a:gd name="connsiteY140" fmla="*/ 1295400 h 1323975"/>
              <a:gd name="connsiteX141" fmla="*/ 942975 w 5548794"/>
              <a:gd name="connsiteY141" fmla="*/ 1304925 h 1323975"/>
              <a:gd name="connsiteX142" fmla="*/ 885825 w 5548794"/>
              <a:gd name="connsiteY142" fmla="*/ 1323975 h 1323975"/>
              <a:gd name="connsiteX143" fmla="*/ 847725 w 5548794"/>
              <a:gd name="connsiteY143" fmla="*/ 1285875 h 1323975"/>
              <a:gd name="connsiteX144" fmla="*/ 809625 w 5548794"/>
              <a:gd name="connsiteY144" fmla="*/ 1247775 h 1323975"/>
              <a:gd name="connsiteX145" fmla="*/ 771525 w 5548794"/>
              <a:gd name="connsiteY145" fmla="*/ 1200150 h 1323975"/>
              <a:gd name="connsiteX146" fmla="*/ 752475 w 5548794"/>
              <a:gd name="connsiteY146" fmla="*/ 1171575 h 1323975"/>
              <a:gd name="connsiteX147" fmla="*/ 695325 w 5548794"/>
              <a:gd name="connsiteY147" fmla="*/ 1133475 h 1323975"/>
              <a:gd name="connsiteX148" fmla="*/ 676275 w 5548794"/>
              <a:gd name="connsiteY148" fmla="*/ 1104900 h 1323975"/>
              <a:gd name="connsiteX149" fmla="*/ 647700 w 5548794"/>
              <a:gd name="connsiteY149" fmla="*/ 1095375 h 1323975"/>
              <a:gd name="connsiteX150" fmla="*/ 619125 w 5548794"/>
              <a:gd name="connsiteY150" fmla="*/ 1076325 h 1323975"/>
              <a:gd name="connsiteX151" fmla="*/ 590550 w 5548794"/>
              <a:gd name="connsiteY151" fmla="*/ 1066800 h 1323975"/>
              <a:gd name="connsiteX152" fmla="*/ 561975 w 5548794"/>
              <a:gd name="connsiteY152" fmla="*/ 1047750 h 1323975"/>
              <a:gd name="connsiteX153" fmla="*/ 495300 w 5548794"/>
              <a:gd name="connsiteY153" fmla="*/ 1028700 h 1323975"/>
              <a:gd name="connsiteX154" fmla="*/ 428625 w 5548794"/>
              <a:gd name="connsiteY154" fmla="*/ 990600 h 1323975"/>
              <a:gd name="connsiteX155" fmla="*/ 371475 w 5548794"/>
              <a:gd name="connsiteY155" fmla="*/ 952500 h 1323975"/>
              <a:gd name="connsiteX156" fmla="*/ 342900 w 5548794"/>
              <a:gd name="connsiteY156" fmla="*/ 942975 h 1323975"/>
              <a:gd name="connsiteX157" fmla="*/ 285750 w 5548794"/>
              <a:gd name="connsiteY157" fmla="*/ 904875 h 1323975"/>
              <a:gd name="connsiteX158" fmla="*/ 266700 w 5548794"/>
              <a:gd name="connsiteY158" fmla="*/ 876300 h 1323975"/>
              <a:gd name="connsiteX159" fmla="*/ 238125 w 5548794"/>
              <a:gd name="connsiteY159" fmla="*/ 866775 h 1323975"/>
              <a:gd name="connsiteX160" fmla="*/ 180975 w 5548794"/>
              <a:gd name="connsiteY160" fmla="*/ 828675 h 1323975"/>
              <a:gd name="connsiteX161" fmla="*/ 180975 w 5548794"/>
              <a:gd name="connsiteY161" fmla="*/ 828675 h 1323975"/>
              <a:gd name="connsiteX162" fmla="*/ 123825 w 5548794"/>
              <a:gd name="connsiteY162" fmla="*/ 781050 h 1323975"/>
              <a:gd name="connsiteX163" fmla="*/ 57150 w 5548794"/>
              <a:gd name="connsiteY163" fmla="*/ 714375 h 1323975"/>
              <a:gd name="connsiteX164" fmla="*/ 9525 w 5548794"/>
              <a:gd name="connsiteY164" fmla="*/ 676275 h 1323975"/>
              <a:gd name="connsiteX165" fmla="*/ 0 w 5548794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14925 w 5608251"/>
              <a:gd name="connsiteY60" fmla="*/ 257175 h 1323975"/>
              <a:gd name="connsiteX61" fmla="*/ 5210175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362575 w 5608251"/>
              <a:gd name="connsiteY65" fmla="*/ 123825 h 1323975"/>
              <a:gd name="connsiteX66" fmla="*/ 5419725 w 5608251"/>
              <a:gd name="connsiteY66" fmla="*/ 1619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431609 w 5608251"/>
              <a:gd name="connsiteY69" fmla="*/ 314325 h 1323975"/>
              <a:gd name="connsiteX70" fmla="*/ 5423028 w 5608251"/>
              <a:gd name="connsiteY70" fmla="*/ 371475 h 1323975"/>
              <a:gd name="connsiteX71" fmla="*/ 5324475 w 5608251"/>
              <a:gd name="connsiteY71" fmla="*/ 390525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  <a:gd name="connsiteX0" fmla="*/ 0 w 5609764"/>
              <a:gd name="connsiteY0" fmla="*/ 657225 h 1323975"/>
              <a:gd name="connsiteX1" fmla="*/ 0 w 5609764"/>
              <a:gd name="connsiteY1" fmla="*/ 657225 h 1323975"/>
              <a:gd name="connsiteX2" fmla="*/ 85725 w 5609764"/>
              <a:gd name="connsiteY2" fmla="*/ 647700 h 1323975"/>
              <a:gd name="connsiteX3" fmla="*/ 142875 w 5609764"/>
              <a:gd name="connsiteY3" fmla="*/ 619125 h 1323975"/>
              <a:gd name="connsiteX4" fmla="*/ 180975 w 5609764"/>
              <a:gd name="connsiteY4" fmla="*/ 609600 h 1323975"/>
              <a:gd name="connsiteX5" fmla="*/ 238125 w 5609764"/>
              <a:gd name="connsiteY5" fmla="*/ 590550 h 1323975"/>
              <a:gd name="connsiteX6" fmla="*/ 285750 w 5609764"/>
              <a:gd name="connsiteY6" fmla="*/ 581025 h 1323975"/>
              <a:gd name="connsiteX7" fmla="*/ 314325 w 5609764"/>
              <a:gd name="connsiteY7" fmla="*/ 571500 h 1323975"/>
              <a:gd name="connsiteX8" fmla="*/ 409575 w 5609764"/>
              <a:gd name="connsiteY8" fmla="*/ 561975 h 1323975"/>
              <a:gd name="connsiteX9" fmla="*/ 476250 w 5609764"/>
              <a:gd name="connsiteY9" fmla="*/ 542925 h 1323975"/>
              <a:gd name="connsiteX10" fmla="*/ 590550 w 5609764"/>
              <a:gd name="connsiteY10" fmla="*/ 533400 h 1323975"/>
              <a:gd name="connsiteX11" fmla="*/ 742950 w 5609764"/>
              <a:gd name="connsiteY11" fmla="*/ 523875 h 1323975"/>
              <a:gd name="connsiteX12" fmla="*/ 771525 w 5609764"/>
              <a:gd name="connsiteY12" fmla="*/ 514350 h 1323975"/>
              <a:gd name="connsiteX13" fmla="*/ 857250 w 5609764"/>
              <a:gd name="connsiteY13" fmla="*/ 495300 h 1323975"/>
              <a:gd name="connsiteX14" fmla="*/ 923925 w 5609764"/>
              <a:gd name="connsiteY14" fmla="*/ 485775 h 1323975"/>
              <a:gd name="connsiteX15" fmla="*/ 2095500 w 5609764"/>
              <a:gd name="connsiteY15" fmla="*/ 495300 h 1323975"/>
              <a:gd name="connsiteX16" fmla="*/ 2152650 w 5609764"/>
              <a:gd name="connsiteY16" fmla="*/ 514350 h 1323975"/>
              <a:gd name="connsiteX17" fmla="*/ 2200275 w 5609764"/>
              <a:gd name="connsiteY17" fmla="*/ 523875 h 1323975"/>
              <a:gd name="connsiteX18" fmla="*/ 2295525 w 5609764"/>
              <a:gd name="connsiteY18" fmla="*/ 533400 h 1323975"/>
              <a:gd name="connsiteX19" fmla="*/ 2343150 w 5609764"/>
              <a:gd name="connsiteY19" fmla="*/ 542925 h 1323975"/>
              <a:gd name="connsiteX20" fmla="*/ 2400300 w 5609764"/>
              <a:gd name="connsiteY20" fmla="*/ 552450 h 1323975"/>
              <a:gd name="connsiteX21" fmla="*/ 2819400 w 5609764"/>
              <a:gd name="connsiteY21" fmla="*/ 542925 h 1323975"/>
              <a:gd name="connsiteX22" fmla="*/ 2876550 w 5609764"/>
              <a:gd name="connsiteY22" fmla="*/ 533400 h 1323975"/>
              <a:gd name="connsiteX23" fmla="*/ 2962275 w 5609764"/>
              <a:gd name="connsiteY23" fmla="*/ 523875 h 1323975"/>
              <a:gd name="connsiteX24" fmla="*/ 3124200 w 5609764"/>
              <a:gd name="connsiteY24" fmla="*/ 504825 h 1323975"/>
              <a:gd name="connsiteX25" fmla="*/ 3152775 w 5609764"/>
              <a:gd name="connsiteY25" fmla="*/ 495300 h 1323975"/>
              <a:gd name="connsiteX26" fmla="*/ 3248025 w 5609764"/>
              <a:gd name="connsiteY26" fmla="*/ 476250 h 1323975"/>
              <a:gd name="connsiteX27" fmla="*/ 3276600 w 5609764"/>
              <a:gd name="connsiteY27" fmla="*/ 466725 h 1323975"/>
              <a:gd name="connsiteX28" fmla="*/ 3419475 w 5609764"/>
              <a:gd name="connsiteY28" fmla="*/ 447675 h 1323975"/>
              <a:gd name="connsiteX29" fmla="*/ 3486150 w 5609764"/>
              <a:gd name="connsiteY29" fmla="*/ 428625 h 1323975"/>
              <a:gd name="connsiteX30" fmla="*/ 3533775 w 5609764"/>
              <a:gd name="connsiteY30" fmla="*/ 419100 h 1323975"/>
              <a:gd name="connsiteX31" fmla="*/ 3562350 w 5609764"/>
              <a:gd name="connsiteY31" fmla="*/ 409575 h 1323975"/>
              <a:gd name="connsiteX32" fmla="*/ 3695700 w 5609764"/>
              <a:gd name="connsiteY32" fmla="*/ 371475 h 1323975"/>
              <a:gd name="connsiteX33" fmla="*/ 3752850 w 5609764"/>
              <a:gd name="connsiteY33" fmla="*/ 352425 h 1323975"/>
              <a:gd name="connsiteX34" fmla="*/ 3781425 w 5609764"/>
              <a:gd name="connsiteY34" fmla="*/ 342900 h 1323975"/>
              <a:gd name="connsiteX35" fmla="*/ 3810000 w 5609764"/>
              <a:gd name="connsiteY35" fmla="*/ 323850 h 1323975"/>
              <a:gd name="connsiteX36" fmla="*/ 3895725 w 5609764"/>
              <a:gd name="connsiteY36" fmla="*/ 295275 h 1323975"/>
              <a:gd name="connsiteX37" fmla="*/ 3924300 w 5609764"/>
              <a:gd name="connsiteY37" fmla="*/ 285750 h 1323975"/>
              <a:gd name="connsiteX38" fmla="*/ 3952875 w 5609764"/>
              <a:gd name="connsiteY38" fmla="*/ 276225 h 1323975"/>
              <a:gd name="connsiteX39" fmla="*/ 4010025 w 5609764"/>
              <a:gd name="connsiteY39" fmla="*/ 247650 h 1323975"/>
              <a:gd name="connsiteX40" fmla="*/ 4038600 w 5609764"/>
              <a:gd name="connsiteY40" fmla="*/ 228600 h 1323975"/>
              <a:gd name="connsiteX41" fmla="*/ 4114800 w 5609764"/>
              <a:gd name="connsiteY41" fmla="*/ 209550 h 1323975"/>
              <a:gd name="connsiteX42" fmla="*/ 4171950 w 5609764"/>
              <a:gd name="connsiteY42" fmla="*/ 190500 h 1323975"/>
              <a:gd name="connsiteX43" fmla="*/ 4286250 w 5609764"/>
              <a:gd name="connsiteY43" fmla="*/ 152400 h 1323975"/>
              <a:gd name="connsiteX44" fmla="*/ 4314825 w 5609764"/>
              <a:gd name="connsiteY44" fmla="*/ 142875 h 1323975"/>
              <a:gd name="connsiteX45" fmla="*/ 4343400 w 5609764"/>
              <a:gd name="connsiteY45" fmla="*/ 123825 h 1323975"/>
              <a:gd name="connsiteX46" fmla="*/ 4419600 w 5609764"/>
              <a:gd name="connsiteY46" fmla="*/ 104775 h 1323975"/>
              <a:gd name="connsiteX47" fmla="*/ 4533900 w 5609764"/>
              <a:gd name="connsiteY47" fmla="*/ 66675 h 1323975"/>
              <a:gd name="connsiteX48" fmla="*/ 4562475 w 5609764"/>
              <a:gd name="connsiteY48" fmla="*/ 57150 h 1323975"/>
              <a:gd name="connsiteX49" fmla="*/ 4591050 w 5609764"/>
              <a:gd name="connsiteY49" fmla="*/ 47625 h 1323975"/>
              <a:gd name="connsiteX50" fmla="*/ 4686300 w 5609764"/>
              <a:gd name="connsiteY50" fmla="*/ 19050 h 1323975"/>
              <a:gd name="connsiteX51" fmla="*/ 4714875 w 5609764"/>
              <a:gd name="connsiteY51" fmla="*/ 9525 h 1323975"/>
              <a:gd name="connsiteX52" fmla="*/ 4743450 w 5609764"/>
              <a:gd name="connsiteY52" fmla="*/ 0 h 1323975"/>
              <a:gd name="connsiteX53" fmla="*/ 4867275 w 5609764"/>
              <a:gd name="connsiteY53" fmla="*/ 38100 h 1323975"/>
              <a:gd name="connsiteX54" fmla="*/ 4876800 w 5609764"/>
              <a:gd name="connsiteY54" fmla="*/ 66675 h 1323975"/>
              <a:gd name="connsiteX55" fmla="*/ 4933950 w 5609764"/>
              <a:gd name="connsiteY55" fmla="*/ 85725 h 1323975"/>
              <a:gd name="connsiteX56" fmla="*/ 4972050 w 5609764"/>
              <a:gd name="connsiteY56" fmla="*/ 142875 h 1323975"/>
              <a:gd name="connsiteX57" fmla="*/ 5000625 w 5609764"/>
              <a:gd name="connsiteY57" fmla="*/ 152400 h 1323975"/>
              <a:gd name="connsiteX58" fmla="*/ 5048250 w 5609764"/>
              <a:gd name="connsiteY58" fmla="*/ 190500 h 1323975"/>
              <a:gd name="connsiteX59" fmla="*/ 5095875 w 5609764"/>
              <a:gd name="connsiteY59" fmla="*/ 228600 h 1323975"/>
              <a:gd name="connsiteX60" fmla="*/ 5114925 w 5609764"/>
              <a:gd name="connsiteY60" fmla="*/ 257175 h 1323975"/>
              <a:gd name="connsiteX61" fmla="*/ 5210175 w 5609764"/>
              <a:gd name="connsiteY61" fmla="*/ 257175 h 1323975"/>
              <a:gd name="connsiteX62" fmla="*/ 5257800 w 5609764"/>
              <a:gd name="connsiteY62" fmla="*/ 171450 h 1323975"/>
              <a:gd name="connsiteX63" fmla="*/ 5286375 w 5609764"/>
              <a:gd name="connsiteY63" fmla="*/ 152400 h 1323975"/>
              <a:gd name="connsiteX64" fmla="*/ 5305425 w 5609764"/>
              <a:gd name="connsiteY64" fmla="*/ 123825 h 1323975"/>
              <a:gd name="connsiteX65" fmla="*/ 5362575 w 5609764"/>
              <a:gd name="connsiteY65" fmla="*/ 123825 h 1323975"/>
              <a:gd name="connsiteX66" fmla="*/ 5589672 w 5609764"/>
              <a:gd name="connsiteY66" fmla="*/ 123825 h 1323975"/>
              <a:gd name="connsiteX67" fmla="*/ 5608251 w 5609764"/>
              <a:gd name="connsiteY67" fmla="*/ 200025 h 1323975"/>
              <a:gd name="connsiteX68" fmla="*/ 5548741 w 5609764"/>
              <a:gd name="connsiteY68" fmla="*/ 276225 h 1323975"/>
              <a:gd name="connsiteX69" fmla="*/ 5431609 w 5609764"/>
              <a:gd name="connsiteY69" fmla="*/ 314325 h 1323975"/>
              <a:gd name="connsiteX70" fmla="*/ 5423028 w 5609764"/>
              <a:gd name="connsiteY70" fmla="*/ 371475 h 1323975"/>
              <a:gd name="connsiteX71" fmla="*/ 5324475 w 5609764"/>
              <a:gd name="connsiteY71" fmla="*/ 390525 h 1323975"/>
              <a:gd name="connsiteX72" fmla="*/ 5316366 w 5609764"/>
              <a:gd name="connsiteY72" fmla="*/ 447675 h 1323975"/>
              <a:gd name="connsiteX73" fmla="*/ 5257800 w 5609764"/>
              <a:gd name="connsiteY73" fmla="*/ 495300 h 1323975"/>
              <a:gd name="connsiteX74" fmla="*/ 5229225 w 5609764"/>
              <a:gd name="connsiteY74" fmla="*/ 504825 h 1323975"/>
              <a:gd name="connsiteX75" fmla="*/ 5220644 w 5609764"/>
              <a:gd name="connsiteY75" fmla="*/ 523875 h 1323975"/>
              <a:gd name="connsiteX76" fmla="*/ 5153025 w 5609764"/>
              <a:gd name="connsiteY76" fmla="*/ 561975 h 1323975"/>
              <a:gd name="connsiteX77" fmla="*/ 5095875 w 5609764"/>
              <a:gd name="connsiteY77" fmla="*/ 600075 h 1323975"/>
              <a:gd name="connsiteX78" fmla="*/ 5057775 w 5609764"/>
              <a:gd name="connsiteY78" fmla="*/ 619125 h 1323975"/>
              <a:gd name="connsiteX79" fmla="*/ 5000625 w 5609764"/>
              <a:gd name="connsiteY79" fmla="*/ 657225 h 1323975"/>
              <a:gd name="connsiteX80" fmla="*/ 4972050 w 5609764"/>
              <a:gd name="connsiteY80" fmla="*/ 666750 h 1323975"/>
              <a:gd name="connsiteX81" fmla="*/ 4943475 w 5609764"/>
              <a:gd name="connsiteY81" fmla="*/ 685800 h 1323975"/>
              <a:gd name="connsiteX82" fmla="*/ 4886325 w 5609764"/>
              <a:gd name="connsiteY82" fmla="*/ 704850 h 1323975"/>
              <a:gd name="connsiteX83" fmla="*/ 4857750 w 5609764"/>
              <a:gd name="connsiteY83" fmla="*/ 723900 h 1323975"/>
              <a:gd name="connsiteX84" fmla="*/ 4800600 w 5609764"/>
              <a:gd name="connsiteY84" fmla="*/ 742950 h 1323975"/>
              <a:gd name="connsiteX85" fmla="*/ 4743450 w 5609764"/>
              <a:gd name="connsiteY85" fmla="*/ 762000 h 1323975"/>
              <a:gd name="connsiteX86" fmla="*/ 4714875 w 5609764"/>
              <a:gd name="connsiteY86" fmla="*/ 771525 h 1323975"/>
              <a:gd name="connsiteX87" fmla="*/ 4629150 w 5609764"/>
              <a:gd name="connsiteY87" fmla="*/ 809625 h 1323975"/>
              <a:gd name="connsiteX88" fmla="*/ 4572000 w 5609764"/>
              <a:gd name="connsiteY88" fmla="*/ 828675 h 1323975"/>
              <a:gd name="connsiteX89" fmla="*/ 4543425 w 5609764"/>
              <a:gd name="connsiteY89" fmla="*/ 838200 h 1323975"/>
              <a:gd name="connsiteX90" fmla="*/ 4505325 w 5609764"/>
              <a:gd name="connsiteY90" fmla="*/ 847725 h 1323975"/>
              <a:gd name="connsiteX91" fmla="*/ 4476750 w 5609764"/>
              <a:gd name="connsiteY91" fmla="*/ 857250 h 1323975"/>
              <a:gd name="connsiteX92" fmla="*/ 4381500 w 5609764"/>
              <a:gd name="connsiteY92" fmla="*/ 885825 h 1323975"/>
              <a:gd name="connsiteX93" fmla="*/ 4314825 w 5609764"/>
              <a:gd name="connsiteY93" fmla="*/ 904875 h 1323975"/>
              <a:gd name="connsiteX94" fmla="*/ 4238625 w 5609764"/>
              <a:gd name="connsiteY94" fmla="*/ 914400 h 1323975"/>
              <a:gd name="connsiteX95" fmla="*/ 4181475 w 5609764"/>
              <a:gd name="connsiteY95" fmla="*/ 933450 h 1323975"/>
              <a:gd name="connsiteX96" fmla="*/ 4152900 w 5609764"/>
              <a:gd name="connsiteY96" fmla="*/ 962025 h 1323975"/>
              <a:gd name="connsiteX97" fmla="*/ 4095750 w 5609764"/>
              <a:gd name="connsiteY97" fmla="*/ 981075 h 1323975"/>
              <a:gd name="connsiteX98" fmla="*/ 4000500 w 5609764"/>
              <a:gd name="connsiteY98" fmla="*/ 1038225 h 1323975"/>
              <a:gd name="connsiteX99" fmla="*/ 3971925 w 5609764"/>
              <a:gd name="connsiteY99" fmla="*/ 1057275 h 1323975"/>
              <a:gd name="connsiteX100" fmla="*/ 3943350 w 5609764"/>
              <a:gd name="connsiteY100" fmla="*/ 1066800 h 1323975"/>
              <a:gd name="connsiteX101" fmla="*/ 3886200 w 5609764"/>
              <a:gd name="connsiteY101" fmla="*/ 1104900 h 1323975"/>
              <a:gd name="connsiteX102" fmla="*/ 3857625 w 5609764"/>
              <a:gd name="connsiteY102" fmla="*/ 1123950 h 1323975"/>
              <a:gd name="connsiteX103" fmla="*/ 3800475 w 5609764"/>
              <a:gd name="connsiteY103" fmla="*/ 1152525 h 1323975"/>
              <a:gd name="connsiteX104" fmla="*/ 3771900 w 5609764"/>
              <a:gd name="connsiteY104" fmla="*/ 1162050 h 1323975"/>
              <a:gd name="connsiteX105" fmla="*/ 3714750 w 5609764"/>
              <a:gd name="connsiteY105" fmla="*/ 1200150 h 1323975"/>
              <a:gd name="connsiteX106" fmla="*/ 3657600 w 5609764"/>
              <a:gd name="connsiteY106" fmla="*/ 1228725 h 1323975"/>
              <a:gd name="connsiteX107" fmla="*/ 3543300 w 5609764"/>
              <a:gd name="connsiteY107" fmla="*/ 1181100 h 1323975"/>
              <a:gd name="connsiteX108" fmla="*/ 3543300 w 5609764"/>
              <a:gd name="connsiteY108" fmla="*/ 1181100 h 1323975"/>
              <a:gd name="connsiteX109" fmla="*/ 3486150 w 5609764"/>
              <a:gd name="connsiteY109" fmla="*/ 1162050 h 1323975"/>
              <a:gd name="connsiteX110" fmla="*/ 3371850 w 5609764"/>
              <a:gd name="connsiteY110" fmla="*/ 1190625 h 1323975"/>
              <a:gd name="connsiteX111" fmla="*/ 3314700 w 5609764"/>
              <a:gd name="connsiteY111" fmla="*/ 1209675 h 1323975"/>
              <a:gd name="connsiteX112" fmla="*/ 3286125 w 5609764"/>
              <a:gd name="connsiteY112" fmla="*/ 1219200 h 1323975"/>
              <a:gd name="connsiteX113" fmla="*/ 3219450 w 5609764"/>
              <a:gd name="connsiteY113" fmla="*/ 1228725 h 1323975"/>
              <a:gd name="connsiteX114" fmla="*/ 3114675 w 5609764"/>
              <a:gd name="connsiteY114" fmla="*/ 1238250 h 1323975"/>
              <a:gd name="connsiteX115" fmla="*/ 3086100 w 5609764"/>
              <a:gd name="connsiteY115" fmla="*/ 1219200 h 1323975"/>
              <a:gd name="connsiteX116" fmla="*/ 3067050 w 5609764"/>
              <a:gd name="connsiteY116" fmla="*/ 1190625 h 1323975"/>
              <a:gd name="connsiteX117" fmla="*/ 3038475 w 5609764"/>
              <a:gd name="connsiteY117" fmla="*/ 1162050 h 1323975"/>
              <a:gd name="connsiteX118" fmla="*/ 2971800 w 5609764"/>
              <a:gd name="connsiteY118" fmla="*/ 1095375 h 1323975"/>
              <a:gd name="connsiteX119" fmla="*/ 2914650 w 5609764"/>
              <a:gd name="connsiteY119" fmla="*/ 1057275 h 1323975"/>
              <a:gd name="connsiteX120" fmla="*/ 2886075 w 5609764"/>
              <a:gd name="connsiteY120" fmla="*/ 1038225 h 1323975"/>
              <a:gd name="connsiteX121" fmla="*/ 2857500 w 5609764"/>
              <a:gd name="connsiteY121" fmla="*/ 1028700 h 1323975"/>
              <a:gd name="connsiteX122" fmla="*/ 2800350 w 5609764"/>
              <a:gd name="connsiteY122" fmla="*/ 1000125 h 1323975"/>
              <a:gd name="connsiteX123" fmla="*/ 2676525 w 5609764"/>
              <a:gd name="connsiteY123" fmla="*/ 1009650 h 1323975"/>
              <a:gd name="connsiteX124" fmla="*/ 2619375 w 5609764"/>
              <a:gd name="connsiteY124" fmla="*/ 1038225 h 1323975"/>
              <a:gd name="connsiteX125" fmla="*/ 2552700 w 5609764"/>
              <a:gd name="connsiteY125" fmla="*/ 1047750 h 1323975"/>
              <a:gd name="connsiteX126" fmla="*/ 2466975 w 5609764"/>
              <a:gd name="connsiteY126" fmla="*/ 1085850 h 1323975"/>
              <a:gd name="connsiteX127" fmla="*/ 2381250 w 5609764"/>
              <a:gd name="connsiteY127" fmla="*/ 1104900 h 1323975"/>
              <a:gd name="connsiteX128" fmla="*/ 2324100 w 5609764"/>
              <a:gd name="connsiteY128" fmla="*/ 1123950 h 1323975"/>
              <a:gd name="connsiteX129" fmla="*/ 2295525 w 5609764"/>
              <a:gd name="connsiteY129" fmla="*/ 1133475 h 1323975"/>
              <a:gd name="connsiteX130" fmla="*/ 2247900 w 5609764"/>
              <a:gd name="connsiteY130" fmla="*/ 1143000 h 1323975"/>
              <a:gd name="connsiteX131" fmla="*/ 2190750 w 5609764"/>
              <a:gd name="connsiteY131" fmla="*/ 1162050 h 1323975"/>
              <a:gd name="connsiteX132" fmla="*/ 2162175 w 5609764"/>
              <a:gd name="connsiteY132" fmla="*/ 1171575 h 1323975"/>
              <a:gd name="connsiteX133" fmla="*/ 2133600 w 5609764"/>
              <a:gd name="connsiteY133" fmla="*/ 1181100 h 1323975"/>
              <a:gd name="connsiteX134" fmla="*/ 1943100 w 5609764"/>
              <a:gd name="connsiteY134" fmla="*/ 1209675 h 1323975"/>
              <a:gd name="connsiteX135" fmla="*/ 1914525 w 5609764"/>
              <a:gd name="connsiteY135" fmla="*/ 1219200 h 1323975"/>
              <a:gd name="connsiteX136" fmla="*/ 1866900 w 5609764"/>
              <a:gd name="connsiteY136" fmla="*/ 1228725 h 1323975"/>
              <a:gd name="connsiteX137" fmla="*/ 1685925 w 5609764"/>
              <a:gd name="connsiteY137" fmla="*/ 1247775 h 1323975"/>
              <a:gd name="connsiteX138" fmla="*/ 1514475 w 5609764"/>
              <a:gd name="connsiteY138" fmla="*/ 1257300 h 1323975"/>
              <a:gd name="connsiteX139" fmla="*/ 1066800 w 5609764"/>
              <a:gd name="connsiteY139" fmla="*/ 1276350 h 1323975"/>
              <a:gd name="connsiteX140" fmla="*/ 990600 w 5609764"/>
              <a:gd name="connsiteY140" fmla="*/ 1295400 h 1323975"/>
              <a:gd name="connsiteX141" fmla="*/ 942975 w 5609764"/>
              <a:gd name="connsiteY141" fmla="*/ 1304925 h 1323975"/>
              <a:gd name="connsiteX142" fmla="*/ 885825 w 5609764"/>
              <a:gd name="connsiteY142" fmla="*/ 1323975 h 1323975"/>
              <a:gd name="connsiteX143" fmla="*/ 847725 w 5609764"/>
              <a:gd name="connsiteY143" fmla="*/ 1285875 h 1323975"/>
              <a:gd name="connsiteX144" fmla="*/ 809625 w 5609764"/>
              <a:gd name="connsiteY144" fmla="*/ 1247775 h 1323975"/>
              <a:gd name="connsiteX145" fmla="*/ 771525 w 5609764"/>
              <a:gd name="connsiteY145" fmla="*/ 1200150 h 1323975"/>
              <a:gd name="connsiteX146" fmla="*/ 752475 w 5609764"/>
              <a:gd name="connsiteY146" fmla="*/ 1171575 h 1323975"/>
              <a:gd name="connsiteX147" fmla="*/ 695325 w 5609764"/>
              <a:gd name="connsiteY147" fmla="*/ 1133475 h 1323975"/>
              <a:gd name="connsiteX148" fmla="*/ 676275 w 5609764"/>
              <a:gd name="connsiteY148" fmla="*/ 1104900 h 1323975"/>
              <a:gd name="connsiteX149" fmla="*/ 647700 w 5609764"/>
              <a:gd name="connsiteY149" fmla="*/ 1095375 h 1323975"/>
              <a:gd name="connsiteX150" fmla="*/ 619125 w 5609764"/>
              <a:gd name="connsiteY150" fmla="*/ 1076325 h 1323975"/>
              <a:gd name="connsiteX151" fmla="*/ 590550 w 5609764"/>
              <a:gd name="connsiteY151" fmla="*/ 1066800 h 1323975"/>
              <a:gd name="connsiteX152" fmla="*/ 561975 w 5609764"/>
              <a:gd name="connsiteY152" fmla="*/ 1047750 h 1323975"/>
              <a:gd name="connsiteX153" fmla="*/ 495300 w 5609764"/>
              <a:gd name="connsiteY153" fmla="*/ 1028700 h 1323975"/>
              <a:gd name="connsiteX154" fmla="*/ 428625 w 5609764"/>
              <a:gd name="connsiteY154" fmla="*/ 990600 h 1323975"/>
              <a:gd name="connsiteX155" fmla="*/ 371475 w 5609764"/>
              <a:gd name="connsiteY155" fmla="*/ 952500 h 1323975"/>
              <a:gd name="connsiteX156" fmla="*/ 342900 w 5609764"/>
              <a:gd name="connsiteY156" fmla="*/ 942975 h 1323975"/>
              <a:gd name="connsiteX157" fmla="*/ 285750 w 5609764"/>
              <a:gd name="connsiteY157" fmla="*/ 904875 h 1323975"/>
              <a:gd name="connsiteX158" fmla="*/ 266700 w 5609764"/>
              <a:gd name="connsiteY158" fmla="*/ 876300 h 1323975"/>
              <a:gd name="connsiteX159" fmla="*/ 238125 w 5609764"/>
              <a:gd name="connsiteY159" fmla="*/ 866775 h 1323975"/>
              <a:gd name="connsiteX160" fmla="*/ 180975 w 5609764"/>
              <a:gd name="connsiteY160" fmla="*/ 828675 h 1323975"/>
              <a:gd name="connsiteX161" fmla="*/ 180975 w 5609764"/>
              <a:gd name="connsiteY161" fmla="*/ 828675 h 1323975"/>
              <a:gd name="connsiteX162" fmla="*/ 123825 w 5609764"/>
              <a:gd name="connsiteY162" fmla="*/ 781050 h 1323975"/>
              <a:gd name="connsiteX163" fmla="*/ 57150 w 5609764"/>
              <a:gd name="connsiteY163" fmla="*/ 714375 h 1323975"/>
              <a:gd name="connsiteX164" fmla="*/ 9525 w 5609764"/>
              <a:gd name="connsiteY164" fmla="*/ 676275 h 1323975"/>
              <a:gd name="connsiteX165" fmla="*/ 0 w 5609764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14925 w 5608251"/>
              <a:gd name="connsiteY60" fmla="*/ 257175 h 1323975"/>
              <a:gd name="connsiteX61" fmla="*/ 5210175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542519 w 5608251"/>
              <a:gd name="connsiteY65" fmla="*/ 47625 h 1323975"/>
              <a:gd name="connsiteX66" fmla="*/ 5589672 w 5608251"/>
              <a:gd name="connsiteY66" fmla="*/ 1238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431609 w 5608251"/>
              <a:gd name="connsiteY69" fmla="*/ 314325 h 1323975"/>
              <a:gd name="connsiteX70" fmla="*/ 5423028 w 5608251"/>
              <a:gd name="connsiteY70" fmla="*/ 371475 h 1323975"/>
              <a:gd name="connsiteX71" fmla="*/ 5324475 w 5608251"/>
              <a:gd name="connsiteY71" fmla="*/ 390525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14925 w 5608251"/>
              <a:gd name="connsiteY60" fmla="*/ 257175 h 1323975"/>
              <a:gd name="connsiteX61" fmla="*/ 5210175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542519 w 5608251"/>
              <a:gd name="connsiteY65" fmla="*/ 47625 h 1323975"/>
              <a:gd name="connsiteX66" fmla="*/ 5589672 w 5608251"/>
              <a:gd name="connsiteY66" fmla="*/ 1238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431609 w 5608251"/>
              <a:gd name="connsiteY69" fmla="*/ 314325 h 1323975"/>
              <a:gd name="connsiteX70" fmla="*/ 5423028 w 5608251"/>
              <a:gd name="connsiteY70" fmla="*/ 371475 h 1323975"/>
              <a:gd name="connsiteX71" fmla="*/ 5384456 w 5608251"/>
              <a:gd name="connsiteY71" fmla="*/ 400050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14925 w 5608251"/>
              <a:gd name="connsiteY60" fmla="*/ 257175 h 1323975"/>
              <a:gd name="connsiteX61" fmla="*/ 5210175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542519 w 5608251"/>
              <a:gd name="connsiteY65" fmla="*/ 47625 h 1323975"/>
              <a:gd name="connsiteX66" fmla="*/ 5589672 w 5608251"/>
              <a:gd name="connsiteY66" fmla="*/ 1238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511584 w 5608251"/>
              <a:gd name="connsiteY69" fmla="*/ 314325 h 1323975"/>
              <a:gd name="connsiteX70" fmla="*/ 5423028 w 5608251"/>
              <a:gd name="connsiteY70" fmla="*/ 371475 h 1323975"/>
              <a:gd name="connsiteX71" fmla="*/ 5384456 w 5608251"/>
              <a:gd name="connsiteY71" fmla="*/ 400050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74907 w 5608251"/>
              <a:gd name="connsiteY60" fmla="*/ 285750 h 1323975"/>
              <a:gd name="connsiteX61" fmla="*/ 5210175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542519 w 5608251"/>
              <a:gd name="connsiteY65" fmla="*/ 47625 h 1323975"/>
              <a:gd name="connsiteX66" fmla="*/ 5589672 w 5608251"/>
              <a:gd name="connsiteY66" fmla="*/ 1238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511584 w 5608251"/>
              <a:gd name="connsiteY69" fmla="*/ 314325 h 1323975"/>
              <a:gd name="connsiteX70" fmla="*/ 5423028 w 5608251"/>
              <a:gd name="connsiteY70" fmla="*/ 371475 h 1323975"/>
              <a:gd name="connsiteX71" fmla="*/ 5384456 w 5608251"/>
              <a:gd name="connsiteY71" fmla="*/ 400050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  <a:gd name="connsiteX0" fmla="*/ 0 w 5608251"/>
              <a:gd name="connsiteY0" fmla="*/ 657225 h 1323975"/>
              <a:gd name="connsiteX1" fmla="*/ 0 w 5608251"/>
              <a:gd name="connsiteY1" fmla="*/ 657225 h 1323975"/>
              <a:gd name="connsiteX2" fmla="*/ 85725 w 5608251"/>
              <a:gd name="connsiteY2" fmla="*/ 647700 h 1323975"/>
              <a:gd name="connsiteX3" fmla="*/ 142875 w 5608251"/>
              <a:gd name="connsiteY3" fmla="*/ 619125 h 1323975"/>
              <a:gd name="connsiteX4" fmla="*/ 180975 w 5608251"/>
              <a:gd name="connsiteY4" fmla="*/ 609600 h 1323975"/>
              <a:gd name="connsiteX5" fmla="*/ 238125 w 5608251"/>
              <a:gd name="connsiteY5" fmla="*/ 590550 h 1323975"/>
              <a:gd name="connsiteX6" fmla="*/ 285750 w 5608251"/>
              <a:gd name="connsiteY6" fmla="*/ 581025 h 1323975"/>
              <a:gd name="connsiteX7" fmla="*/ 314325 w 5608251"/>
              <a:gd name="connsiteY7" fmla="*/ 571500 h 1323975"/>
              <a:gd name="connsiteX8" fmla="*/ 409575 w 5608251"/>
              <a:gd name="connsiteY8" fmla="*/ 561975 h 1323975"/>
              <a:gd name="connsiteX9" fmla="*/ 476250 w 5608251"/>
              <a:gd name="connsiteY9" fmla="*/ 542925 h 1323975"/>
              <a:gd name="connsiteX10" fmla="*/ 590550 w 5608251"/>
              <a:gd name="connsiteY10" fmla="*/ 533400 h 1323975"/>
              <a:gd name="connsiteX11" fmla="*/ 742950 w 5608251"/>
              <a:gd name="connsiteY11" fmla="*/ 523875 h 1323975"/>
              <a:gd name="connsiteX12" fmla="*/ 771525 w 5608251"/>
              <a:gd name="connsiteY12" fmla="*/ 514350 h 1323975"/>
              <a:gd name="connsiteX13" fmla="*/ 857250 w 5608251"/>
              <a:gd name="connsiteY13" fmla="*/ 495300 h 1323975"/>
              <a:gd name="connsiteX14" fmla="*/ 923925 w 5608251"/>
              <a:gd name="connsiteY14" fmla="*/ 485775 h 1323975"/>
              <a:gd name="connsiteX15" fmla="*/ 2095500 w 5608251"/>
              <a:gd name="connsiteY15" fmla="*/ 495300 h 1323975"/>
              <a:gd name="connsiteX16" fmla="*/ 2152650 w 5608251"/>
              <a:gd name="connsiteY16" fmla="*/ 514350 h 1323975"/>
              <a:gd name="connsiteX17" fmla="*/ 2200275 w 5608251"/>
              <a:gd name="connsiteY17" fmla="*/ 523875 h 1323975"/>
              <a:gd name="connsiteX18" fmla="*/ 2295525 w 5608251"/>
              <a:gd name="connsiteY18" fmla="*/ 533400 h 1323975"/>
              <a:gd name="connsiteX19" fmla="*/ 2343150 w 5608251"/>
              <a:gd name="connsiteY19" fmla="*/ 542925 h 1323975"/>
              <a:gd name="connsiteX20" fmla="*/ 2400300 w 5608251"/>
              <a:gd name="connsiteY20" fmla="*/ 552450 h 1323975"/>
              <a:gd name="connsiteX21" fmla="*/ 2819400 w 5608251"/>
              <a:gd name="connsiteY21" fmla="*/ 542925 h 1323975"/>
              <a:gd name="connsiteX22" fmla="*/ 2876550 w 5608251"/>
              <a:gd name="connsiteY22" fmla="*/ 533400 h 1323975"/>
              <a:gd name="connsiteX23" fmla="*/ 2962275 w 5608251"/>
              <a:gd name="connsiteY23" fmla="*/ 523875 h 1323975"/>
              <a:gd name="connsiteX24" fmla="*/ 3124200 w 5608251"/>
              <a:gd name="connsiteY24" fmla="*/ 504825 h 1323975"/>
              <a:gd name="connsiteX25" fmla="*/ 3152775 w 5608251"/>
              <a:gd name="connsiteY25" fmla="*/ 495300 h 1323975"/>
              <a:gd name="connsiteX26" fmla="*/ 3248025 w 5608251"/>
              <a:gd name="connsiteY26" fmla="*/ 476250 h 1323975"/>
              <a:gd name="connsiteX27" fmla="*/ 3276600 w 5608251"/>
              <a:gd name="connsiteY27" fmla="*/ 466725 h 1323975"/>
              <a:gd name="connsiteX28" fmla="*/ 3419475 w 5608251"/>
              <a:gd name="connsiteY28" fmla="*/ 447675 h 1323975"/>
              <a:gd name="connsiteX29" fmla="*/ 3486150 w 5608251"/>
              <a:gd name="connsiteY29" fmla="*/ 428625 h 1323975"/>
              <a:gd name="connsiteX30" fmla="*/ 3533775 w 5608251"/>
              <a:gd name="connsiteY30" fmla="*/ 419100 h 1323975"/>
              <a:gd name="connsiteX31" fmla="*/ 3562350 w 5608251"/>
              <a:gd name="connsiteY31" fmla="*/ 409575 h 1323975"/>
              <a:gd name="connsiteX32" fmla="*/ 3695700 w 5608251"/>
              <a:gd name="connsiteY32" fmla="*/ 371475 h 1323975"/>
              <a:gd name="connsiteX33" fmla="*/ 3752850 w 5608251"/>
              <a:gd name="connsiteY33" fmla="*/ 352425 h 1323975"/>
              <a:gd name="connsiteX34" fmla="*/ 3781425 w 5608251"/>
              <a:gd name="connsiteY34" fmla="*/ 342900 h 1323975"/>
              <a:gd name="connsiteX35" fmla="*/ 3810000 w 5608251"/>
              <a:gd name="connsiteY35" fmla="*/ 323850 h 1323975"/>
              <a:gd name="connsiteX36" fmla="*/ 3895725 w 5608251"/>
              <a:gd name="connsiteY36" fmla="*/ 295275 h 1323975"/>
              <a:gd name="connsiteX37" fmla="*/ 3924300 w 5608251"/>
              <a:gd name="connsiteY37" fmla="*/ 285750 h 1323975"/>
              <a:gd name="connsiteX38" fmla="*/ 3952875 w 5608251"/>
              <a:gd name="connsiteY38" fmla="*/ 276225 h 1323975"/>
              <a:gd name="connsiteX39" fmla="*/ 4010025 w 5608251"/>
              <a:gd name="connsiteY39" fmla="*/ 247650 h 1323975"/>
              <a:gd name="connsiteX40" fmla="*/ 4038600 w 5608251"/>
              <a:gd name="connsiteY40" fmla="*/ 228600 h 1323975"/>
              <a:gd name="connsiteX41" fmla="*/ 4114800 w 5608251"/>
              <a:gd name="connsiteY41" fmla="*/ 209550 h 1323975"/>
              <a:gd name="connsiteX42" fmla="*/ 4171950 w 5608251"/>
              <a:gd name="connsiteY42" fmla="*/ 190500 h 1323975"/>
              <a:gd name="connsiteX43" fmla="*/ 4286250 w 5608251"/>
              <a:gd name="connsiteY43" fmla="*/ 152400 h 1323975"/>
              <a:gd name="connsiteX44" fmla="*/ 4314825 w 5608251"/>
              <a:gd name="connsiteY44" fmla="*/ 142875 h 1323975"/>
              <a:gd name="connsiteX45" fmla="*/ 4343400 w 5608251"/>
              <a:gd name="connsiteY45" fmla="*/ 123825 h 1323975"/>
              <a:gd name="connsiteX46" fmla="*/ 4419600 w 5608251"/>
              <a:gd name="connsiteY46" fmla="*/ 104775 h 1323975"/>
              <a:gd name="connsiteX47" fmla="*/ 4533900 w 5608251"/>
              <a:gd name="connsiteY47" fmla="*/ 66675 h 1323975"/>
              <a:gd name="connsiteX48" fmla="*/ 4562475 w 5608251"/>
              <a:gd name="connsiteY48" fmla="*/ 57150 h 1323975"/>
              <a:gd name="connsiteX49" fmla="*/ 4591050 w 5608251"/>
              <a:gd name="connsiteY49" fmla="*/ 47625 h 1323975"/>
              <a:gd name="connsiteX50" fmla="*/ 4686300 w 5608251"/>
              <a:gd name="connsiteY50" fmla="*/ 19050 h 1323975"/>
              <a:gd name="connsiteX51" fmla="*/ 4714875 w 5608251"/>
              <a:gd name="connsiteY51" fmla="*/ 9525 h 1323975"/>
              <a:gd name="connsiteX52" fmla="*/ 4743450 w 5608251"/>
              <a:gd name="connsiteY52" fmla="*/ 0 h 1323975"/>
              <a:gd name="connsiteX53" fmla="*/ 4867275 w 5608251"/>
              <a:gd name="connsiteY53" fmla="*/ 38100 h 1323975"/>
              <a:gd name="connsiteX54" fmla="*/ 4876800 w 5608251"/>
              <a:gd name="connsiteY54" fmla="*/ 66675 h 1323975"/>
              <a:gd name="connsiteX55" fmla="*/ 4933950 w 5608251"/>
              <a:gd name="connsiteY55" fmla="*/ 85725 h 1323975"/>
              <a:gd name="connsiteX56" fmla="*/ 4972050 w 5608251"/>
              <a:gd name="connsiteY56" fmla="*/ 142875 h 1323975"/>
              <a:gd name="connsiteX57" fmla="*/ 5000625 w 5608251"/>
              <a:gd name="connsiteY57" fmla="*/ 152400 h 1323975"/>
              <a:gd name="connsiteX58" fmla="*/ 5048250 w 5608251"/>
              <a:gd name="connsiteY58" fmla="*/ 190500 h 1323975"/>
              <a:gd name="connsiteX59" fmla="*/ 5095875 w 5608251"/>
              <a:gd name="connsiteY59" fmla="*/ 228600 h 1323975"/>
              <a:gd name="connsiteX60" fmla="*/ 5174907 w 5608251"/>
              <a:gd name="connsiteY60" fmla="*/ 285750 h 1323975"/>
              <a:gd name="connsiteX61" fmla="*/ 5210176 w 5608251"/>
              <a:gd name="connsiteY61" fmla="*/ 257175 h 1323975"/>
              <a:gd name="connsiteX62" fmla="*/ 5257800 w 5608251"/>
              <a:gd name="connsiteY62" fmla="*/ 171450 h 1323975"/>
              <a:gd name="connsiteX63" fmla="*/ 5286375 w 5608251"/>
              <a:gd name="connsiteY63" fmla="*/ 152400 h 1323975"/>
              <a:gd name="connsiteX64" fmla="*/ 5305425 w 5608251"/>
              <a:gd name="connsiteY64" fmla="*/ 123825 h 1323975"/>
              <a:gd name="connsiteX65" fmla="*/ 5542519 w 5608251"/>
              <a:gd name="connsiteY65" fmla="*/ 47625 h 1323975"/>
              <a:gd name="connsiteX66" fmla="*/ 5589672 w 5608251"/>
              <a:gd name="connsiteY66" fmla="*/ 123825 h 1323975"/>
              <a:gd name="connsiteX67" fmla="*/ 5608251 w 5608251"/>
              <a:gd name="connsiteY67" fmla="*/ 200025 h 1323975"/>
              <a:gd name="connsiteX68" fmla="*/ 5548741 w 5608251"/>
              <a:gd name="connsiteY68" fmla="*/ 276225 h 1323975"/>
              <a:gd name="connsiteX69" fmla="*/ 5511584 w 5608251"/>
              <a:gd name="connsiteY69" fmla="*/ 314325 h 1323975"/>
              <a:gd name="connsiteX70" fmla="*/ 5423028 w 5608251"/>
              <a:gd name="connsiteY70" fmla="*/ 371475 h 1323975"/>
              <a:gd name="connsiteX71" fmla="*/ 5384456 w 5608251"/>
              <a:gd name="connsiteY71" fmla="*/ 400050 h 1323975"/>
              <a:gd name="connsiteX72" fmla="*/ 5316366 w 5608251"/>
              <a:gd name="connsiteY72" fmla="*/ 447675 h 1323975"/>
              <a:gd name="connsiteX73" fmla="*/ 5257800 w 5608251"/>
              <a:gd name="connsiteY73" fmla="*/ 495300 h 1323975"/>
              <a:gd name="connsiteX74" fmla="*/ 5229225 w 5608251"/>
              <a:gd name="connsiteY74" fmla="*/ 504825 h 1323975"/>
              <a:gd name="connsiteX75" fmla="*/ 5220644 w 5608251"/>
              <a:gd name="connsiteY75" fmla="*/ 523875 h 1323975"/>
              <a:gd name="connsiteX76" fmla="*/ 5153025 w 5608251"/>
              <a:gd name="connsiteY76" fmla="*/ 561975 h 1323975"/>
              <a:gd name="connsiteX77" fmla="*/ 5095875 w 5608251"/>
              <a:gd name="connsiteY77" fmla="*/ 600075 h 1323975"/>
              <a:gd name="connsiteX78" fmla="*/ 5057775 w 5608251"/>
              <a:gd name="connsiteY78" fmla="*/ 619125 h 1323975"/>
              <a:gd name="connsiteX79" fmla="*/ 5000625 w 5608251"/>
              <a:gd name="connsiteY79" fmla="*/ 657225 h 1323975"/>
              <a:gd name="connsiteX80" fmla="*/ 4972050 w 5608251"/>
              <a:gd name="connsiteY80" fmla="*/ 666750 h 1323975"/>
              <a:gd name="connsiteX81" fmla="*/ 4943475 w 5608251"/>
              <a:gd name="connsiteY81" fmla="*/ 685800 h 1323975"/>
              <a:gd name="connsiteX82" fmla="*/ 4886325 w 5608251"/>
              <a:gd name="connsiteY82" fmla="*/ 704850 h 1323975"/>
              <a:gd name="connsiteX83" fmla="*/ 4857750 w 5608251"/>
              <a:gd name="connsiteY83" fmla="*/ 723900 h 1323975"/>
              <a:gd name="connsiteX84" fmla="*/ 4800600 w 5608251"/>
              <a:gd name="connsiteY84" fmla="*/ 742950 h 1323975"/>
              <a:gd name="connsiteX85" fmla="*/ 4743450 w 5608251"/>
              <a:gd name="connsiteY85" fmla="*/ 762000 h 1323975"/>
              <a:gd name="connsiteX86" fmla="*/ 4714875 w 5608251"/>
              <a:gd name="connsiteY86" fmla="*/ 771525 h 1323975"/>
              <a:gd name="connsiteX87" fmla="*/ 4629150 w 5608251"/>
              <a:gd name="connsiteY87" fmla="*/ 809625 h 1323975"/>
              <a:gd name="connsiteX88" fmla="*/ 4572000 w 5608251"/>
              <a:gd name="connsiteY88" fmla="*/ 828675 h 1323975"/>
              <a:gd name="connsiteX89" fmla="*/ 4543425 w 5608251"/>
              <a:gd name="connsiteY89" fmla="*/ 838200 h 1323975"/>
              <a:gd name="connsiteX90" fmla="*/ 4505325 w 5608251"/>
              <a:gd name="connsiteY90" fmla="*/ 847725 h 1323975"/>
              <a:gd name="connsiteX91" fmla="*/ 4476750 w 5608251"/>
              <a:gd name="connsiteY91" fmla="*/ 857250 h 1323975"/>
              <a:gd name="connsiteX92" fmla="*/ 4381500 w 5608251"/>
              <a:gd name="connsiteY92" fmla="*/ 885825 h 1323975"/>
              <a:gd name="connsiteX93" fmla="*/ 4314825 w 5608251"/>
              <a:gd name="connsiteY93" fmla="*/ 904875 h 1323975"/>
              <a:gd name="connsiteX94" fmla="*/ 4238625 w 5608251"/>
              <a:gd name="connsiteY94" fmla="*/ 914400 h 1323975"/>
              <a:gd name="connsiteX95" fmla="*/ 4181475 w 5608251"/>
              <a:gd name="connsiteY95" fmla="*/ 933450 h 1323975"/>
              <a:gd name="connsiteX96" fmla="*/ 4152900 w 5608251"/>
              <a:gd name="connsiteY96" fmla="*/ 962025 h 1323975"/>
              <a:gd name="connsiteX97" fmla="*/ 4095750 w 5608251"/>
              <a:gd name="connsiteY97" fmla="*/ 981075 h 1323975"/>
              <a:gd name="connsiteX98" fmla="*/ 4000500 w 5608251"/>
              <a:gd name="connsiteY98" fmla="*/ 1038225 h 1323975"/>
              <a:gd name="connsiteX99" fmla="*/ 3971925 w 5608251"/>
              <a:gd name="connsiteY99" fmla="*/ 1057275 h 1323975"/>
              <a:gd name="connsiteX100" fmla="*/ 3943350 w 5608251"/>
              <a:gd name="connsiteY100" fmla="*/ 1066800 h 1323975"/>
              <a:gd name="connsiteX101" fmla="*/ 3886200 w 5608251"/>
              <a:gd name="connsiteY101" fmla="*/ 1104900 h 1323975"/>
              <a:gd name="connsiteX102" fmla="*/ 3857625 w 5608251"/>
              <a:gd name="connsiteY102" fmla="*/ 1123950 h 1323975"/>
              <a:gd name="connsiteX103" fmla="*/ 3800475 w 5608251"/>
              <a:gd name="connsiteY103" fmla="*/ 1152525 h 1323975"/>
              <a:gd name="connsiteX104" fmla="*/ 3771900 w 5608251"/>
              <a:gd name="connsiteY104" fmla="*/ 1162050 h 1323975"/>
              <a:gd name="connsiteX105" fmla="*/ 3714750 w 5608251"/>
              <a:gd name="connsiteY105" fmla="*/ 1200150 h 1323975"/>
              <a:gd name="connsiteX106" fmla="*/ 3657600 w 5608251"/>
              <a:gd name="connsiteY106" fmla="*/ 1228725 h 1323975"/>
              <a:gd name="connsiteX107" fmla="*/ 3543300 w 5608251"/>
              <a:gd name="connsiteY107" fmla="*/ 1181100 h 1323975"/>
              <a:gd name="connsiteX108" fmla="*/ 3543300 w 5608251"/>
              <a:gd name="connsiteY108" fmla="*/ 1181100 h 1323975"/>
              <a:gd name="connsiteX109" fmla="*/ 3486150 w 5608251"/>
              <a:gd name="connsiteY109" fmla="*/ 1162050 h 1323975"/>
              <a:gd name="connsiteX110" fmla="*/ 3371850 w 5608251"/>
              <a:gd name="connsiteY110" fmla="*/ 1190625 h 1323975"/>
              <a:gd name="connsiteX111" fmla="*/ 3314700 w 5608251"/>
              <a:gd name="connsiteY111" fmla="*/ 1209675 h 1323975"/>
              <a:gd name="connsiteX112" fmla="*/ 3286125 w 5608251"/>
              <a:gd name="connsiteY112" fmla="*/ 1219200 h 1323975"/>
              <a:gd name="connsiteX113" fmla="*/ 3219450 w 5608251"/>
              <a:gd name="connsiteY113" fmla="*/ 1228725 h 1323975"/>
              <a:gd name="connsiteX114" fmla="*/ 3114675 w 5608251"/>
              <a:gd name="connsiteY114" fmla="*/ 1238250 h 1323975"/>
              <a:gd name="connsiteX115" fmla="*/ 3086100 w 5608251"/>
              <a:gd name="connsiteY115" fmla="*/ 1219200 h 1323975"/>
              <a:gd name="connsiteX116" fmla="*/ 3067050 w 5608251"/>
              <a:gd name="connsiteY116" fmla="*/ 1190625 h 1323975"/>
              <a:gd name="connsiteX117" fmla="*/ 3038475 w 5608251"/>
              <a:gd name="connsiteY117" fmla="*/ 1162050 h 1323975"/>
              <a:gd name="connsiteX118" fmla="*/ 2971800 w 5608251"/>
              <a:gd name="connsiteY118" fmla="*/ 1095375 h 1323975"/>
              <a:gd name="connsiteX119" fmla="*/ 2914650 w 5608251"/>
              <a:gd name="connsiteY119" fmla="*/ 1057275 h 1323975"/>
              <a:gd name="connsiteX120" fmla="*/ 2886075 w 5608251"/>
              <a:gd name="connsiteY120" fmla="*/ 1038225 h 1323975"/>
              <a:gd name="connsiteX121" fmla="*/ 2857500 w 5608251"/>
              <a:gd name="connsiteY121" fmla="*/ 1028700 h 1323975"/>
              <a:gd name="connsiteX122" fmla="*/ 2800350 w 5608251"/>
              <a:gd name="connsiteY122" fmla="*/ 1000125 h 1323975"/>
              <a:gd name="connsiteX123" fmla="*/ 2676525 w 5608251"/>
              <a:gd name="connsiteY123" fmla="*/ 1009650 h 1323975"/>
              <a:gd name="connsiteX124" fmla="*/ 2619375 w 5608251"/>
              <a:gd name="connsiteY124" fmla="*/ 1038225 h 1323975"/>
              <a:gd name="connsiteX125" fmla="*/ 2552700 w 5608251"/>
              <a:gd name="connsiteY125" fmla="*/ 1047750 h 1323975"/>
              <a:gd name="connsiteX126" fmla="*/ 2466975 w 5608251"/>
              <a:gd name="connsiteY126" fmla="*/ 1085850 h 1323975"/>
              <a:gd name="connsiteX127" fmla="*/ 2381250 w 5608251"/>
              <a:gd name="connsiteY127" fmla="*/ 1104900 h 1323975"/>
              <a:gd name="connsiteX128" fmla="*/ 2324100 w 5608251"/>
              <a:gd name="connsiteY128" fmla="*/ 1123950 h 1323975"/>
              <a:gd name="connsiteX129" fmla="*/ 2295525 w 5608251"/>
              <a:gd name="connsiteY129" fmla="*/ 1133475 h 1323975"/>
              <a:gd name="connsiteX130" fmla="*/ 2247900 w 5608251"/>
              <a:gd name="connsiteY130" fmla="*/ 1143000 h 1323975"/>
              <a:gd name="connsiteX131" fmla="*/ 2190750 w 5608251"/>
              <a:gd name="connsiteY131" fmla="*/ 1162050 h 1323975"/>
              <a:gd name="connsiteX132" fmla="*/ 2162175 w 5608251"/>
              <a:gd name="connsiteY132" fmla="*/ 1171575 h 1323975"/>
              <a:gd name="connsiteX133" fmla="*/ 2133600 w 5608251"/>
              <a:gd name="connsiteY133" fmla="*/ 1181100 h 1323975"/>
              <a:gd name="connsiteX134" fmla="*/ 1943100 w 5608251"/>
              <a:gd name="connsiteY134" fmla="*/ 1209675 h 1323975"/>
              <a:gd name="connsiteX135" fmla="*/ 1914525 w 5608251"/>
              <a:gd name="connsiteY135" fmla="*/ 1219200 h 1323975"/>
              <a:gd name="connsiteX136" fmla="*/ 1866900 w 5608251"/>
              <a:gd name="connsiteY136" fmla="*/ 1228725 h 1323975"/>
              <a:gd name="connsiteX137" fmla="*/ 1685925 w 5608251"/>
              <a:gd name="connsiteY137" fmla="*/ 1247775 h 1323975"/>
              <a:gd name="connsiteX138" fmla="*/ 1514475 w 5608251"/>
              <a:gd name="connsiteY138" fmla="*/ 1257300 h 1323975"/>
              <a:gd name="connsiteX139" fmla="*/ 1066800 w 5608251"/>
              <a:gd name="connsiteY139" fmla="*/ 1276350 h 1323975"/>
              <a:gd name="connsiteX140" fmla="*/ 990600 w 5608251"/>
              <a:gd name="connsiteY140" fmla="*/ 1295400 h 1323975"/>
              <a:gd name="connsiteX141" fmla="*/ 942975 w 5608251"/>
              <a:gd name="connsiteY141" fmla="*/ 1304925 h 1323975"/>
              <a:gd name="connsiteX142" fmla="*/ 885825 w 5608251"/>
              <a:gd name="connsiteY142" fmla="*/ 1323975 h 1323975"/>
              <a:gd name="connsiteX143" fmla="*/ 847725 w 5608251"/>
              <a:gd name="connsiteY143" fmla="*/ 1285875 h 1323975"/>
              <a:gd name="connsiteX144" fmla="*/ 809625 w 5608251"/>
              <a:gd name="connsiteY144" fmla="*/ 1247775 h 1323975"/>
              <a:gd name="connsiteX145" fmla="*/ 771525 w 5608251"/>
              <a:gd name="connsiteY145" fmla="*/ 1200150 h 1323975"/>
              <a:gd name="connsiteX146" fmla="*/ 752475 w 5608251"/>
              <a:gd name="connsiteY146" fmla="*/ 1171575 h 1323975"/>
              <a:gd name="connsiteX147" fmla="*/ 695325 w 5608251"/>
              <a:gd name="connsiteY147" fmla="*/ 1133475 h 1323975"/>
              <a:gd name="connsiteX148" fmla="*/ 676275 w 5608251"/>
              <a:gd name="connsiteY148" fmla="*/ 1104900 h 1323975"/>
              <a:gd name="connsiteX149" fmla="*/ 647700 w 5608251"/>
              <a:gd name="connsiteY149" fmla="*/ 1095375 h 1323975"/>
              <a:gd name="connsiteX150" fmla="*/ 619125 w 5608251"/>
              <a:gd name="connsiteY150" fmla="*/ 1076325 h 1323975"/>
              <a:gd name="connsiteX151" fmla="*/ 590550 w 5608251"/>
              <a:gd name="connsiteY151" fmla="*/ 1066800 h 1323975"/>
              <a:gd name="connsiteX152" fmla="*/ 561975 w 5608251"/>
              <a:gd name="connsiteY152" fmla="*/ 1047750 h 1323975"/>
              <a:gd name="connsiteX153" fmla="*/ 495300 w 5608251"/>
              <a:gd name="connsiteY153" fmla="*/ 1028700 h 1323975"/>
              <a:gd name="connsiteX154" fmla="*/ 428625 w 5608251"/>
              <a:gd name="connsiteY154" fmla="*/ 990600 h 1323975"/>
              <a:gd name="connsiteX155" fmla="*/ 371475 w 5608251"/>
              <a:gd name="connsiteY155" fmla="*/ 952500 h 1323975"/>
              <a:gd name="connsiteX156" fmla="*/ 342900 w 5608251"/>
              <a:gd name="connsiteY156" fmla="*/ 942975 h 1323975"/>
              <a:gd name="connsiteX157" fmla="*/ 285750 w 5608251"/>
              <a:gd name="connsiteY157" fmla="*/ 904875 h 1323975"/>
              <a:gd name="connsiteX158" fmla="*/ 266700 w 5608251"/>
              <a:gd name="connsiteY158" fmla="*/ 876300 h 1323975"/>
              <a:gd name="connsiteX159" fmla="*/ 238125 w 5608251"/>
              <a:gd name="connsiteY159" fmla="*/ 866775 h 1323975"/>
              <a:gd name="connsiteX160" fmla="*/ 180975 w 5608251"/>
              <a:gd name="connsiteY160" fmla="*/ 828675 h 1323975"/>
              <a:gd name="connsiteX161" fmla="*/ 180975 w 5608251"/>
              <a:gd name="connsiteY161" fmla="*/ 828675 h 1323975"/>
              <a:gd name="connsiteX162" fmla="*/ 123825 w 5608251"/>
              <a:gd name="connsiteY162" fmla="*/ 781050 h 1323975"/>
              <a:gd name="connsiteX163" fmla="*/ 57150 w 5608251"/>
              <a:gd name="connsiteY163" fmla="*/ 714375 h 1323975"/>
              <a:gd name="connsiteX164" fmla="*/ 9525 w 5608251"/>
              <a:gd name="connsiteY164" fmla="*/ 676275 h 1323975"/>
              <a:gd name="connsiteX165" fmla="*/ 0 w 5608251"/>
              <a:gd name="connsiteY165" fmla="*/ 657225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5608251" h="1323975">
                <a:moveTo>
                  <a:pt x="0" y="657225"/>
                </a:moveTo>
                <a:lnTo>
                  <a:pt x="0" y="657225"/>
                </a:lnTo>
                <a:cubicBezTo>
                  <a:pt x="28575" y="654050"/>
                  <a:pt x="57365" y="652427"/>
                  <a:pt x="85725" y="647700"/>
                </a:cubicBezTo>
                <a:cubicBezTo>
                  <a:pt x="129509" y="640403"/>
                  <a:pt x="100987" y="637077"/>
                  <a:pt x="142875" y="619125"/>
                </a:cubicBezTo>
                <a:cubicBezTo>
                  <a:pt x="154907" y="613968"/>
                  <a:pt x="168436" y="613362"/>
                  <a:pt x="180975" y="609600"/>
                </a:cubicBezTo>
                <a:cubicBezTo>
                  <a:pt x="200209" y="603830"/>
                  <a:pt x="218434" y="594488"/>
                  <a:pt x="238125" y="590550"/>
                </a:cubicBezTo>
                <a:cubicBezTo>
                  <a:pt x="254000" y="587375"/>
                  <a:pt x="270044" y="584952"/>
                  <a:pt x="285750" y="581025"/>
                </a:cubicBezTo>
                <a:cubicBezTo>
                  <a:pt x="295490" y="578590"/>
                  <a:pt x="304402" y="573027"/>
                  <a:pt x="314325" y="571500"/>
                </a:cubicBezTo>
                <a:cubicBezTo>
                  <a:pt x="345862" y="566648"/>
                  <a:pt x="377825" y="565150"/>
                  <a:pt x="409575" y="561975"/>
                </a:cubicBezTo>
                <a:cubicBezTo>
                  <a:pt x="428554" y="555649"/>
                  <a:pt x="457114" y="545317"/>
                  <a:pt x="476250" y="542925"/>
                </a:cubicBezTo>
                <a:cubicBezTo>
                  <a:pt x="514187" y="538183"/>
                  <a:pt x="552415" y="536124"/>
                  <a:pt x="590550" y="533400"/>
                </a:cubicBezTo>
                <a:lnTo>
                  <a:pt x="742950" y="523875"/>
                </a:lnTo>
                <a:cubicBezTo>
                  <a:pt x="752475" y="520700"/>
                  <a:pt x="761871" y="517108"/>
                  <a:pt x="771525" y="514350"/>
                </a:cubicBezTo>
                <a:cubicBezTo>
                  <a:pt x="795500" y="507500"/>
                  <a:pt x="833680" y="499228"/>
                  <a:pt x="857250" y="495300"/>
                </a:cubicBezTo>
                <a:cubicBezTo>
                  <a:pt x="879395" y="491609"/>
                  <a:pt x="901700" y="488950"/>
                  <a:pt x="923925" y="485775"/>
                </a:cubicBezTo>
                <a:lnTo>
                  <a:pt x="2095500" y="495300"/>
                </a:lnTo>
                <a:cubicBezTo>
                  <a:pt x="2115575" y="495767"/>
                  <a:pt x="2132959" y="510412"/>
                  <a:pt x="2152650" y="514350"/>
                </a:cubicBezTo>
                <a:cubicBezTo>
                  <a:pt x="2168525" y="517525"/>
                  <a:pt x="2184228" y="521735"/>
                  <a:pt x="2200275" y="523875"/>
                </a:cubicBezTo>
                <a:cubicBezTo>
                  <a:pt x="2231903" y="528092"/>
                  <a:pt x="2263897" y="529183"/>
                  <a:pt x="2295525" y="533400"/>
                </a:cubicBezTo>
                <a:cubicBezTo>
                  <a:pt x="2311572" y="535540"/>
                  <a:pt x="2327222" y="540029"/>
                  <a:pt x="2343150" y="542925"/>
                </a:cubicBezTo>
                <a:cubicBezTo>
                  <a:pt x="2362151" y="546380"/>
                  <a:pt x="2381250" y="549275"/>
                  <a:pt x="2400300" y="552450"/>
                </a:cubicBezTo>
                <a:lnTo>
                  <a:pt x="2819400" y="542925"/>
                </a:lnTo>
                <a:cubicBezTo>
                  <a:pt x="2838697" y="542153"/>
                  <a:pt x="2857407" y="535952"/>
                  <a:pt x="2876550" y="533400"/>
                </a:cubicBezTo>
                <a:cubicBezTo>
                  <a:pt x="2905049" y="529600"/>
                  <a:pt x="2933700" y="527050"/>
                  <a:pt x="2962275" y="523875"/>
                </a:cubicBezTo>
                <a:cubicBezTo>
                  <a:pt x="3057184" y="500148"/>
                  <a:pt x="2934678" y="528515"/>
                  <a:pt x="3124200" y="504825"/>
                </a:cubicBezTo>
                <a:cubicBezTo>
                  <a:pt x="3134163" y="503580"/>
                  <a:pt x="3142992" y="497558"/>
                  <a:pt x="3152775" y="495300"/>
                </a:cubicBezTo>
                <a:cubicBezTo>
                  <a:pt x="3184325" y="488019"/>
                  <a:pt x="3217308" y="486489"/>
                  <a:pt x="3248025" y="476250"/>
                </a:cubicBezTo>
                <a:cubicBezTo>
                  <a:pt x="3257550" y="473075"/>
                  <a:pt x="3266755" y="468694"/>
                  <a:pt x="3276600" y="466725"/>
                </a:cubicBezTo>
                <a:cubicBezTo>
                  <a:pt x="3298508" y="462343"/>
                  <a:pt x="3400932" y="449993"/>
                  <a:pt x="3419475" y="447675"/>
                </a:cubicBezTo>
                <a:cubicBezTo>
                  <a:pt x="3451296" y="437068"/>
                  <a:pt x="3450270" y="436598"/>
                  <a:pt x="3486150" y="428625"/>
                </a:cubicBezTo>
                <a:cubicBezTo>
                  <a:pt x="3501954" y="425113"/>
                  <a:pt x="3518069" y="423027"/>
                  <a:pt x="3533775" y="419100"/>
                </a:cubicBezTo>
                <a:cubicBezTo>
                  <a:pt x="3543515" y="416665"/>
                  <a:pt x="3552664" y="412217"/>
                  <a:pt x="3562350" y="409575"/>
                </a:cubicBezTo>
                <a:cubicBezTo>
                  <a:pt x="3693911" y="373695"/>
                  <a:pt x="3586193" y="407977"/>
                  <a:pt x="3695700" y="371475"/>
                </a:cubicBezTo>
                <a:lnTo>
                  <a:pt x="3752850" y="352425"/>
                </a:lnTo>
                <a:cubicBezTo>
                  <a:pt x="3762375" y="349250"/>
                  <a:pt x="3773071" y="348469"/>
                  <a:pt x="3781425" y="342900"/>
                </a:cubicBezTo>
                <a:cubicBezTo>
                  <a:pt x="3790950" y="336550"/>
                  <a:pt x="3799539" y="328499"/>
                  <a:pt x="3810000" y="323850"/>
                </a:cubicBezTo>
                <a:lnTo>
                  <a:pt x="3895725" y="295275"/>
                </a:lnTo>
                <a:lnTo>
                  <a:pt x="3924300" y="285750"/>
                </a:lnTo>
                <a:cubicBezTo>
                  <a:pt x="3933825" y="282575"/>
                  <a:pt x="3944521" y="281794"/>
                  <a:pt x="3952875" y="276225"/>
                </a:cubicBezTo>
                <a:cubicBezTo>
                  <a:pt x="4034767" y="221630"/>
                  <a:pt x="3931155" y="287085"/>
                  <a:pt x="4010025" y="247650"/>
                </a:cubicBezTo>
                <a:cubicBezTo>
                  <a:pt x="4020264" y="242530"/>
                  <a:pt x="4028361" y="233720"/>
                  <a:pt x="4038600" y="228600"/>
                </a:cubicBezTo>
                <a:cubicBezTo>
                  <a:pt x="4061721" y="217040"/>
                  <a:pt x="4090889" y="216071"/>
                  <a:pt x="4114800" y="209550"/>
                </a:cubicBezTo>
                <a:cubicBezTo>
                  <a:pt x="4134173" y="204266"/>
                  <a:pt x="4152900" y="196850"/>
                  <a:pt x="4171950" y="190500"/>
                </a:cubicBezTo>
                <a:lnTo>
                  <a:pt x="4286250" y="152400"/>
                </a:lnTo>
                <a:cubicBezTo>
                  <a:pt x="4295775" y="149225"/>
                  <a:pt x="4306471" y="148444"/>
                  <a:pt x="4314825" y="142875"/>
                </a:cubicBezTo>
                <a:cubicBezTo>
                  <a:pt x="4324350" y="136525"/>
                  <a:pt x="4332642" y="127737"/>
                  <a:pt x="4343400" y="123825"/>
                </a:cubicBezTo>
                <a:cubicBezTo>
                  <a:pt x="4368005" y="114878"/>
                  <a:pt x="4394762" y="113054"/>
                  <a:pt x="4419600" y="104775"/>
                </a:cubicBezTo>
                <a:lnTo>
                  <a:pt x="4533900" y="66675"/>
                </a:lnTo>
                <a:lnTo>
                  <a:pt x="4562475" y="57150"/>
                </a:lnTo>
                <a:cubicBezTo>
                  <a:pt x="4572000" y="53975"/>
                  <a:pt x="4581310" y="50060"/>
                  <a:pt x="4591050" y="47625"/>
                </a:cubicBezTo>
                <a:cubicBezTo>
                  <a:pt x="4648631" y="33230"/>
                  <a:pt x="4616731" y="42240"/>
                  <a:pt x="4686300" y="19050"/>
                </a:cubicBezTo>
                <a:lnTo>
                  <a:pt x="4714875" y="9525"/>
                </a:lnTo>
                <a:lnTo>
                  <a:pt x="4743450" y="0"/>
                </a:lnTo>
                <a:cubicBezTo>
                  <a:pt x="4828734" y="7753"/>
                  <a:pt x="4838856" y="-18737"/>
                  <a:pt x="4867275" y="38100"/>
                </a:cubicBezTo>
                <a:cubicBezTo>
                  <a:pt x="4871765" y="47080"/>
                  <a:pt x="4868630" y="60839"/>
                  <a:pt x="4876800" y="66675"/>
                </a:cubicBezTo>
                <a:cubicBezTo>
                  <a:pt x="4893140" y="78347"/>
                  <a:pt x="4933950" y="85725"/>
                  <a:pt x="4933950" y="85725"/>
                </a:cubicBezTo>
                <a:cubicBezTo>
                  <a:pt x="4943936" y="115683"/>
                  <a:pt x="4941472" y="122490"/>
                  <a:pt x="4972050" y="142875"/>
                </a:cubicBezTo>
                <a:cubicBezTo>
                  <a:pt x="4980404" y="148444"/>
                  <a:pt x="4991100" y="149225"/>
                  <a:pt x="5000625" y="152400"/>
                </a:cubicBezTo>
                <a:cubicBezTo>
                  <a:pt x="5055220" y="234292"/>
                  <a:pt x="4982525" y="137920"/>
                  <a:pt x="5048250" y="190500"/>
                </a:cubicBezTo>
                <a:cubicBezTo>
                  <a:pt x="5109798" y="239739"/>
                  <a:pt x="5024051" y="204659"/>
                  <a:pt x="5095875" y="228600"/>
                </a:cubicBezTo>
                <a:cubicBezTo>
                  <a:pt x="5102225" y="238125"/>
                  <a:pt x="5155857" y="280988"/>
                  <a:pt x="5174907" y="285750"/>
                </a:cubicBezTo>
                <a:cubicBezTo>
                  <a:pt x="5193957" y="290513"/>
                  <a:pt x="5174447" y="266107"/>
                  <a:pt x="5210176" y="257175"/>
                </a:cubicBezTo>
                <a:cubicBezTo>
                  <a:pt x="5220102" y="227398"/>
                  <a:pt x="5245100" y="188912"/>
                  <a:pt x="5257800" y="171450"/>
                </a:cubicBezTo>
                <a:cubicBezTo>
                  <a:pt x="5270500" y="153988"/>
                  <a:pt x="5276850" y="158750"/>
                  <a:pt x="5286375" y="152400"/>
                </a:cubicBezTo>
                <a:cubicBezTo>
                  <a:pt x="5292725" y="142875"/>
                  <a:pt x="5262735" y="141287"/>
                  <a:pt x="5305425" y="123825"/>
                </a:cubicBezTo>
                <a:cubicBezTo>
                  <a:pt x="5348115" y="106363"/>
                  <a:pt x="5495145" y="47625"/>
                  <a:pt x="5542519" y="47625"/>
                </a:cubicBezTo>
                <a:cubicBezTo>
                  <a:pt x="5589893" y="47625"/>
                  <a:pt x="5578717" y="98425"/>
                  <a:pt x="5589672" y="123825"/>
                </a:cubicBezTo>
                <a:cubicBezTo>
                  <a:pt x="5600627" y="149225"/>
                  <a:pt x="5593856" y="142444"/>
                  <a:pt x="5608251" y="200025"/>
                </a:cubicBezTo>
                <a:cubicBezTo>
                  <a:pt x="5605076" y="209550"/>
                  <a:pt x="5564852" y="257175"/>
                  <a:pt x="5548741" y="276225"/>
                </a:cubicBezTo>
                <a:cubicBezTo>
                  <a:pt x="5532630" y="295275"/>
                  <a:pt x="5532536" y="298450"/>
                  <a:pt x="5511584" y="314325"/>
                </a:cubicBezTo>
                <a:cubicBezTo>
                  <a:pt x="5490632" y="330200"/>
                  <a:pt x="5444216" y="357188"/>
                  <a:pt x="5423028" y="371475"/>
                </a:cubicBezTo>
                <a:cubicBezTo>
                  <a:pt x="5401840" y="385762"/>
                  <a:pt x="5393981" y="396875"/>
                  <a:pt x="5384456" y="400050"/>
                </a:cubicBezTo>
                <a:cubicBezTo>
                  <a:pt x="5360515" y="471874"/>
                  <a:pt x="5337475" y="431800"/>
                  <a:pt x="5316366" y="447675"/>
                </a:cubicBezTo>
                <a:cubicBezTo>
                  <a:pt x="5295257" y="463550"/>
                  <a:pt x="5272323" y="485775"/>
                  <a:pt x="5257800" y="495300"/>
                </a:cubicBezTo>
                <a:cubicBezTo>
                  <a:pt x="5243277" y="504825"/>
                  <a:pt x="5235418" y="500062"/>
                  <a:pt x="5229225" y="504825"/>
                </a:cubicBezTo>
                <a:cubicBezTo>
                  <a:pt x="5223032" y="509588"/>
                  <a:pt x="5230169" y="517525"/>
                  <a:pt x="5220644" y="523875"/>
                </a:cubicBezTo>
                <a:cubicBezTo>
                  <a:pt x="5185445" y="576673"/>
                  <a:pt x="5173820" y="549275"/>
                  <a:pt x="5153025" y="561975"/>
                </a:cubicBezTo>
                <a:cubicBezTo>
                  <a:pt x="5132230" y="574675"/>
                  <a:pt x="5116353" y="589836"/>
                  <a:pt x="5095875" y="600075"/>
                </a:cubicBezTo>
                <a:cubicBezTo>
                  <a:pt x="5083175" y="606425"/>
                  <a:pt x="5069951" y="611820"/>
                  <a:pt x="5057775" y="619125"/>
                </a:cubicBezTo>
                <a:cubicBezTo>
                  <a:pt x="5038142" y="630905"/>
                  <a:pt x="5022345" y="649985"/>
                  <a:pt x="5000625" y="657225"/>
                </a:cubicBezTo>
                <a:cubicBezTo>
                  <a:pt x="4991100" y="660400"/>
                  <a:pt x="4981030" y="662260"/>
                  <a:pt x="4972050" y="666750"/>
                </a:cubicBezTo>
                <a:cubicBezTo>
                  <a:pt x="4961811" y="671870"/>
                  <a:pt x="4953936" y="681151"/>
                  <a:pt x="4943475" y="685800"/>
                </a:cubicBezTo>
                <a:cubicBezTo>
                  <a:pt x="4925125" y="693955"/>
                  <a:pt x="4903033" y="693711"/>
                  <a:pt x="4886325" y="704850"/>
                </a:cubicBezTo>
                <a:cubicBezTo>
                  <a:pt x="4876800" y="711200"/>
                  <a:pt x="4868211" y="719251"/>
                  <a:pt x="4857750" y="723900"/>
                </a:cubicBezTo>
                <a:cubicBezTo>
                  <a:pt x="4839400" y="732055"/>
                  <a:pt x="4819650" y="736600"/>
                  <a:pt x="4800600" y="742950"/>
                </a:cubicBezTo>
                <a:lnTo>
                  <a:pt x="4743450" y="762000"/>
                </a:lnTo>
                <a:cubicBezTo>
                  <a:pt x="4733925" y="765175"/>
                  <a:pt x="4723229" y="765956"/>
                  <a:pt x="4714875" y="771525"/>
                </a:cubicBezTo>
                <a:cubicBezTo>
                  <a:pt x="4669592" y="801714"/>
                  <a:pt x="4697160" y="786955"/>
                  <a:pt x="4629150" y="809625"/>
                </a:cubicBezTo>
                <a:lnTo>
                  <a:pt x="4572000" y="828675"/>
                </a:lnTo>
                <a:cubicBezTo>
                  <a:pt x="4562475" y="831850"/>
                  <a:pt x="4553165" y="835765"/>
                  <a:pt x="4543425" y="838200"/>
                </a:cubicBezTo>
                <a:cubicBezTo>
                  <a:pt x="4530725" y="841375"/>
                  <a:pt x="4517912" y="844129"/>
                  <a:pt x="4505325" y="847725"/>
                </a:cubicBezTo>
                <a:cubicBezTo>
                  <a:pt x="4495671" y="850483"/>
                  <a:pt x="4486404" y="854492"/>
                  <a:pt x="4476750" y="857250"/>
                </a:cubicBezTo>
                <a:cubicBezTo>
                  <a:pt x="4375983" y="886040"/>
                  <a:pt x="4517313" y="840554"/>
                  <a:pt x="4381500" y="885825"/>
                </a:cubicBezTo>
                <a:cubicBezTo>
                  <a:pt x="4358852" y="893374"/>
                  <a:pt x="4338745" y="900888"/>
                  <a:pt x="4314825" y="904875"/>
                </a:cubicBezTo>
                <a:cubicBezTo>
                  <a:pt x="4289576" y="909083"/>
                  <a:pt x="4264025" y="911225"/>
                  <a:pt x="4238625" y="914400"/>
                </a:cubicBezTo>
                <a:cubicBezTo>
                  <a:pt x="4219575" y="920750"/>
                  <a:pt x="4195674" y="919251"/>
                  <a:pt x="4181475" y="933450"/>
                </a:cubicBezTo>
                <a:cubicBezTo>
                  <a:pt x="4171950" y="942975"/>
                  <a:pt x="4164675" y="955483"/>
                  <a:pt x="4152900" y="962025"/>
                </a:cubicBezTo>
                <a:cubicBezTo>
                  <a:pt x="4135347" y="971777"/>
                  <a:pt x="4112458" y="969936"/>
                  <a:pt x="4095750" y="981075"/>
                </a:cubicBezTo>
                <a:cubicBezTo>
                  <a:pt x="3955945" y="1074278"/>
                  <a:pt x="4103012" y="979647"/>
                  <a:pt x="4000500" y="1038225"/>
                </a:cubicBezTo>
                <a:cubicBezTo>
                  <a:pt x="3990561" y="1043905"/>
                  <a:pt x="3982164" y="1052155"/>
                  <a:pt x="3971925" y="1057275"/>
                </a:cubicBezTo>
                <a:cubicBezTo>
                  <a:pt x="3962945" y="1061765"/>
                  <a:pt x="3952127" y="1061924"/>
                  <a:pt x="3943350" y="1066800"/>
                </a:cubicBezTo>
                <a:cubicBezTo>
                  <a:pt x="3923336" y="1077919"/>
                  <a:pt x="3905250" y="1092200"/>
                  <a:pt x="3886200" y="1104900"/>
                </a:cubicBezTo>
                <a:cubicBezTo>
                  <a:pt x="3876675" y="1111250"/>
                  <a:pt x="3868485" y="1120330"/>
                  <a:pt x="3857625" y="1123950"/>
                </a:cubicBezTo>
                <a:cubicBezTo>
                  <a:pt x="3785801" y="1147891"/>
                  <a:pt x="3874333" y="1115596"/>
                  <a:pt x="3800475" y="1152525"/>
                </a:cubicBezTo>
                <a:cubicBezTo>
                  <a:pt x="3791495" y="1157015"/>
                  <a:pt x="3781425" y="1158875"/>
                  <a:pt x="3771900" y="1162050"/>
                </a:cubicBezTo>
                <a:cubicBezTo>
                  <a:pt x="3717731" y="1216219"/>
                  <a:pt x="3769889" y="1172581"/>
                  <a:pt x="3714750" y="1200150"/>
                </a:cubicBezTo>
                <a:cubicBezTo>
                  <a:pt x="3640892" y="1237079"/>
                  <a:pt x="3729424" y="1204784"/>
                  <a:pt x="3657600" y="1228725"/>
                </a:cubicBezTo>
                <a:cubicBezTo>
                  <a:pt x="3577866" y="1215436"/>
                  <a:pt x="3616519" y="1229913"/>
                  <a:pt x="3543300" y="1181100"/>
                </a:cubicBezTo>
                <a:lnTo>
                  <a:pt x="3543300" y="1181100"/>
                </a:lnTo>
                <a:lnTo>
                  <a:pt x="3486150" y="1162050"/>
                </a:lnTo>
                <a:cubicBezTo>
                  <a:pt x="3409193" y="1174876"/>
                  <a:pt x="3447322" y="1165468"/>
                  <a:pt x="3371850" y="1190625"/>
                </a:cubicBezTo>
                <a:lnTo>
                  <a:pt x="3314700" y="1209675"/>
                </a:lnTo>
                <a:cubicBezTo>
                  <a:pt x="3305175" y="1212850"/>
                  <a:pt x="3296064" y="1217780"/>
                  <a:pt x="3286125" y="1219200"/>
                </a:cubicBezTo>
                <a:lnTo>
                  <a:pt x="3219450" y="1228725"/>
                </a:lnTo>
                <a:cubicBezTo>
                  <a:pt x="3146941" y="1252895"/>
                  <a:pt x="3181991" y="1251713"/>
                  <a:pt x="3114675" y="1238250"/>
                </a:cubicBezTo>
                <a:cubicBezTo>
                  <a:pt x="3105150" y="1231900"/>
                  <a:pt x="3094195" y="1227295"/>
                  <a:pt x="3086100" y="1219200"/>
                </a:cubicBezTo>
                <a:cubicBezTo>
                  <a:pt x="3078005" y="1211105"/>
                  <a:pt x="3074379" y="1199419"/>
                  <a:pt x="3067050" y="1190625"/>
                </a:cubicBezTo>
                <a:cubicBezTo>
                  <a:pt x="3058426" y="1180277"/>
                  <a:pt x="3048000" y="1171575"/>
                  <a:pt x="3038475" y="1162050"/>
                </a:cubicBezTo>
                <a:cubicBezTo>
                  <a:pt x="3021710" y="1111755"/>
                  <a:pt x="3037304" y="1139044"/>
                  <a:pt x="2971800" y="1095375"/>
                </a:cubicBezTo>
                <a:lnTo>
                  <a:pt x="2914650" y="1057275"/>
                </a:lnTo>
                <a:cubicBezTo>
                  <a:pt x="2905125" y="1050925"/>
                  <a:pt x="2896935" y="1041845"/>
                  <a:pt x="2886075" y="1038225"/>
                </a:cubicBezTo>
                <a:cubicBezTo>
                  <a:pt x="2876550" y="1035050"/>
                  <a:pt x="2866480" y="1033190"/>
                  <a:pt x="2857500" y="1028700"/>
                </a:cubicBezTo>
                <a:cubicBezTo>
                  <a:pt x="2783642" y="991771"/>
                  <a:pt x="2872174" y="1024066"/>
                  <a:pt x="2800350" y="1000125"/>
                </a:cubicBezTo>
                <a:cubicBezTo>
                  <a:pt x="2759075" y="1003300"/>
                  <a:pt x="2717602" y="1004515"/>
                  <a:pt x="2676525" y="1009650"/>
                </a:cubicBezTo>
                <a:cubicBezTo>
                  <a:pt x="2616174" y="1017194"/>
                  <a:pt x="2680152" y="1019992"/>
                  <a:pt x="2619375" y="1038225"/>
                </a:cubicBezTo>
                <a:cubicBezTo>
                  <a:pt x="2597871" y="1044676"/>
                  <a:pt x="2574925" y="1044575"/>
                  <a:pt x="2552700" y="1047750"/>
                </a:cubicBezTo>
                <a:cubicBezTo>
                  <a:pt x="2405258" y="1096897"/>
                  <a:pt x="2557541" y="1040567"/>
                  <a:pt x="2466975" y="1085850"/>
                </a:cubicBezTo>
                <a:cubicBezTo>
                  <a:pt x="2439723" y="1099476"/>
                  <a:pt x="2410516" y="1097583"/>
                  <a:pt x="2381250" y="1104900"/>
                </a:cubicBezTo>
                <a:cubicBezTo>
                  <a:pt x="2361769" y="1109770"/>
                  <a:pt x="2343150" y="1117600"/>
                  <a:pt x="2324100" y="1123950"/>
                </a:cubicBezTo>
                <a:cubicBezTo>
                  <a:pt x="2314575" y="1127125"/>
                  <a:pt x="2305370" y="1131506"/>
                  <a:pt x="2295525" y="1133475"/>
                </a:cubicBezTo>
                <a:cubicBezTo>
                  <a:pt x="2279650" y="1136650"/>
                  <a:pt x="2263519" y="1138740"/>
                  <a:pt x="2247900" y="1143000"/>
                </a:cubicBezTo>
                <a:cubicBezTo>
                  <a:pt x="2228527" y="1148284"/>
                  <a:pt x="2209800" y="1155700"/>
                  <a:pt x="2190750" y="1162050"/>
                </a:cubicBezTo>
                <a:lnTo>
                  <a:pt x="2162175" y="1171575"/>
                </a:lnTo>
                <a:cubicBezTo>
                  <a:pt x="2152650" y="1174750"/>
                  <a:pt x="2143445" y="1179131"/>
                  <a:pt x="2133600" y="1181100"/>
                </a:cubicBezTo>
                <a:cubicBezTo>
                  <a:pt x="2007061" y="1206408"/>
                  <a:pt x="2070568" y="1196928"/>
                  <a:pt x="1943100" y="1209675"/>
                </a:cubicBezTo>
                <a:cubicBezTo>
                  <a:pt x="1933575" y="1212850"/>
                  <a:pt x="1924265" y="1216765"/>
                  <a:pt x="1914525" y="1219200"/>
                </a:cubicBezTo>
                <a:cubicBezTo>
                  <a:pt x="1898819" y="1223127"/>
                  <a:pt x="1882869" y="1226063"/>
                  <a:pt x="1866900" y="1228725"/>
                </a:cubicBezTo>
                <a:cubicBezTo>
                  <a:pt x="1800640" y="1239768"/>
                  <a:pt x="1757439" y="1243007"/>
                  <a:pt x="1685925" y="1247775"/>
                </a:cubicBezTo>
                <a:cubicBezTo>
                  <a:pt x="1628814" y="1251582"/>
                  <a:pt x="1571625" y="1254125"/>
                  <a:pt x="1514475" y="1257300"/>
                </a:cubicBezTo>
                <a:cubicBezTo>
                  <a:pt x="1288765" y="1289544"/>
                  <a:pt x="1658517" y="1239368"/>
                  <a:pt x="1066800" y="1276350"/>
                </a:cubicBezTo>
                <a:cubicBezTo>
                  <a:pt x="1040669" y="1277983"/>
                  <a:pt x="1016273" y="1290265"/>
                  <a:pt x="990600" y="1295400"/>
                </a:cubicBezTo>
                <a:cubicBezTo>
                  <a:pt x="974725" y="1298575"/>
                  <a:pt x="958594" y="1300665"/>
                  <a:pt x="942975" y="1304925"/>
                </a:cubicBezTo>
                <a:cubicBezTo>
                  <a:pt x="923602" y="1310209"/>
                  <a:pt x="885825" y="1323975"/>
                  <a:pt x="885825" y="1323975"/>
                </a:cubicBezTo>
                <a:cubicBezTo>
                  <a:pt x="860425" y="1247775"/>
                  <a:pt x="898525" y="1336675"/>
                  <a:pt x="847725" y="1285875"/>
                </a:cubicBezTo>
                <a:cubicBezTo>
                  <a:pt x="796925" y="1235075"/>
                  <a:pt x="885825" y="1273175"/>
                  <a:pt x="809625" y="1247775"/>
                </a:cubicBezTo>
                <a:cubicBezTo>
                  <a:pt x="791082" y="1192145"/>
                  <a:pt x="814609" y="1243234"/>
                  <a:pt x="771525" y="1200150"/>
                </a:cubicBezTo>
                <a:cubicBezTo>
                  <a:pt x="763430" y="1192055"/>
                  <a:pt x="761090" y="1179113"/>
                  <a:pt x="752475" y="1171575"/>
                </a:cubicBezTo>
                <a:cubicBezTo>
                  <a:pt x="735245" y="1156498"/>
                  <a:pt x="695325" y="1133475"/>
                  <a:pt x="695325" y="1133475"/>
                </a:cubicBezTo>
                <a:cubicBezTo>
                  <a:pt x="688975" y="1123950"/>
                  <a:pt x="685214" y="1112051"/>
                  <a:pt x="676275" y="1104900"/>
                </a:cubicBezTo>
                <a:cubicBezTo>
                  <a:pt x="668435" y="1098628"/>
                  <a:pt x="656680" y="1099865"/>
                  <a:pt x="647700" y="1095375"/>
                </a:cubicBezTo>
                <a:cubicBezTo>
                  <a:pt x="637461" y="1090255"/>
                  <a:pt x="629364" y="1081445"/>
                  <a:pt x="619125" y="1076325"/>
                </a:cubicBezTo>
                <a:cubicBezTo>
                  <a:pt x="610145" y="1071835"/>
                  <a:pt x="599530" y="1071290"/>
                  <a:pt x="590550" y="1066800"/>
                </a:cubicBezTo>
                <a:cubicBezTo>
                  <a:pt x="580311" y="1061680"/>
                  <a:pt x="572214" y="1052870"/>
                  <a:pt x="561975" y="1047750"/>
                </a:cubicBezTo>
                <a:cubicBezTo>
                  <a:pt x="548310" y="1040918"/>
                  <a:pt x="507507" y="1031752"/>
                  <a:pt x="495300" y="1028700"/>
                </a:cubicBezTo>
                <a:cubicBezTo>
                  <a:pt x="396452" y="962802"/>
                  <a:pt x="549473" y="1063109"/>
                  <a:pt x="428625" y="990600"/>
                </a:cubicBezTo>
                <a:cubicBezTo>
                  <a:pt x="408992" y="978820"/>
                  <a:pt x="393195" y="959740"/>
                  <a:pt x="371475" y="952500"/>
                </a:cubicBezTo>
                <a:cubicBezTo>
                  <a:pt x="361950" y="949325"/>
                  <a:pt x="351677" y="947851"/>
                  <a:pt x="342900" y="942975"/>
                </a:cubicBezTo>
                <a:cubicBezTo>
                  <a:pt x="322886" y="931856"/>
                  <a:pt x="285750" y="904875"/>
                  <a:pt x="285750" y="904875"/>
                </a:cubicBezTo>
                <a:cubicBezTo>
                  <a:pt x="279400" y="895350"/>
                  <a:pt x="275639" y="883451"/>
                  <a:pt x="266700" y="876300"/>
                </a:cubicBezTo>
                <a:cubicBezTo>
                  <a:pt x="258860" y="870028"/>
                  <a:pt x="246902" y="871651"/>
                  <a:pt x="238125" y="866775"/>
                </a:cubicBezTo>
                <a:cubicBezTo>
                  <a:pt x="218111" y="855656"/>
                  <a:pt x="200025" y="841375"/>
                  <a:pt x="180975" y="828675"/>
                </a:cubicBezTo>
                <a:lnTo>
                  <a:pt x="180975" y="828675"/>
                </a:lnTo>
                <a:cubicBezTo>
                  <a:pt x="144305" y="792005"/>
                  <a:pt x="163608" y="807572"/>
                  <a:pt x="123825" y="781050"/>
                </a:cubicBezTo>
                <a:cubicBezTo>
                  <a:pt x="80156" y="715546"/>
                  <a:pt x="107445" y="731140"/>
                  <a:pt x="57150" y="714375"/>
                </a:cubicBezTo>
                <a:cubicBezTo>
                  <a:pt x="35528" y="681942"/>
                  <a:pt x="46331" y="685477"/>
                  <a:pt x="9525" y="676275"/>
                </a:cubicBezTo>
                <a:cubicBezTo>
                  <a:pt x="6445" y="675505"/>
                  <a:pt x="1587" y="660400"/>
                  <a:pt x="0" y="657225"/>
                </a:cubicBezTo>
                <a:close/>
              </a:path>
            </a:pathLst>
          </a:custGeom>
          <a:solidFill>
            <a:schemeClr val="accent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 rot="207059">
            <a:off x="2930932" y="3427593"/>
            <a:ext cx="3394075" cy="277081"/>
          </a:xfrm>
          <a:custGeom>
            <a:avLst/>
            <a:gdLst>
              <a:gd name="connsiteX0" fmla="*/ 0 w 3568700"/>
              <a:gd name="connsiteY0" fmla="*/ 115479 h 190035"/>
              <a:gd name="connsiteX1" fmla="*/ 1143000 w 3568700"/>
              <a:gd name="connsiteY1" fmla="*/ 1179 h 190035"/>
              <a:gd name="connsiteX2" fmla="*/ 2590800 w 3568700"/>
              <a:gd name="connsiteY2" fmla="*/ 178979 h 190035"/>
              <a:gd name="connsiteX3" fmla="*/ 3568700 w 3568700"/>
              <a:gd name="connsiteY3" fmla="*/ 39279 h 19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8700" h="190035">
                <a:moveTo>
                  <a:pt x="0" y="115479"/>
                </a:moveTo>
                <a:cubicBezTo>
                  <a:pt x="355600" y="53037"/>
                  <a:pt x="711200" y="-9404"/>
                  <a:pt x="1143000" y="1179"/>
                </a:cubicBezTo>
                <a:cubicBezTo>
                  <a:pt x="1574800" y="11762"/>
                  <a:pt x="2186517" y="172629"/>
                  <a:pt x="2590800" y="178979"/>
                </a:cubicBezTo>
                <a:cubicBezTo>
                  <a:pt x="2995083" y="185329"/>
                  <a:pt x="2829983" y="238246"/>
                  <a:pt x="3568700" y="39279"/>
                </a:cubicBezTo>
              </a:path>
            </a:pathLst>
          </a:custGeom>
          <a:noFill/>
          <a:ln w="1047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1219271">
            <a:off x="5128990" y="2641749"/>
            <a:ext cx="452845" cy="8729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1752600" y="1772150"/>
            <a:ext cx="6477816" cy="1266766"/>
          </a:xfrm>
          <a:custGeom>
            <a:avLst/>
            <a:gdLst>
              <a:gd name="connsiteX0" fmla="*/ 0 w 6525441"/>
              <a:gd name="connsiteY0" fmla="*/ 1162050 h 1439553"/>
              <a:gd name="connsiteX1" fmla="*/ 0 w 6525441"/>
              <a:gd name="connsiteY1" fmla="*/ 1162050 h 1439553"/>
              <a:gd name="connsiteX2" fmla="*/ 114300 w 6525441"/>
              <a:gd name="connsiteY2" fmla="*/ 1057275 h 1439553"/>
              <a:gd name="connsiteX3" fmla="*/ 161925 w 6525441"/>
              <a:gd name="connsiteY3" fmla="*/ 1047750 h 1439553"/>
              <a:gd name="connsiteX4" fmla="*/ 190500 w 6525441"/>
              <a:gd name="connsiteY4" fmla="*/ 1028700 h 1439553"/>
              <a:gd name="connsiteX5" fmla="*/ 247650 w 6525441"/>
              <a:gd name="connsiteY5" fmla="*/ 1009650 h 1439553"/>
              <a:gd name="connsiteX6" fmla="*/ 276225 w 6525441"/>
              <a:gd name="connsiteY6" fmla="*/ 1000125 h 1439553"/>
              <a:gd name="connsiteX7" fmla="*/ 304800 w 6525441"/>
              <a:gd name="connsiteY7" fmla="*/ 990600 h 1439553"/>
              <a:gd name="connsiteX8" fmla="*/ 352425 w 6525441"/>
              <a:gd name="connsiteY8" fmla="*/ 981075 h 1439553"/>
              <a:gd name="connsiteX9" fmla="*/ 457200 w 6525441"/>
              <a:gd name="connsiteY9" fmla="*/ 962025 h 1439553"/>
              <a:gd name="connsiteX10" fmla="*/ 962025 w 6525441"/>
              <a:gd name="connsiteY10" fmla="*/ 952500 h 1439553"/>
              <a:gd name="connsiteX11" fmla="*/ 1076325 w 6525441"/>
              <a:gd name="connsiteY11" fmla="*/ 942975 h 1439553"/>
              <a:gd name="connsiteX12" fmla="*/ 1104900 w 6525441"/>
              <a:gd name="connsiteY12" fmla="*/ 933450 h 1439553"/>
              <a:gd name="connsiteX13" fmla="*/ 1533525 w 6525441"/>
              <a:gd name="connsiteY13" fmla="*/ 923925 h 1439553"/>
              <a:gd name="connsiteX14" fmla="*/ 1609725 w 6525441"/>
              <a:gd name="connsiteY14" fmla="*/ 914400 h 1439553"/>
              <a:gd name="connsiteX15" fmla="*/ 1714500 w 6525441"/>
              <a:gd name="connsiteY15" fmla="*/ 904875 h 1439553"/>
              <a:gd name="connsiteX16" fmla="*/ 1743075 w 6525441"/>
              <a:gd name="connsiteY16" fmla="*/ 895350 h 1439553"/>
              <a:gd name="connsiteX17" fmla="*/ 2419350 w 6525441"/>
              <a:gd name="connsiteY17" fmla="*/ 876300 h 1439553"/>
              <a:gd name="connsiteX18" fmla="*/ 2495550 w 6525441"/>
              <a:gd name="connsiteY18" fmla="*/ 866775 h 1439553"/>
              <a:gd name="connsiteX19" fmla="*/ 2600325 w 6525441"/>
              <a:gd name="connsiteY19" fmla="*/ 857250 h 1439553"/>
              <a:gd name="connsiteX20" fmla="*/ 2657475 w 6525441"/>
              <a:gd name="connsiteY20" fmla="*/ 847725 h 1439553"/>
              <a:gd name="connsiteX21" fmla="*/ 2686050 w 6525441"/>
              <a:gd name="connsiteY21" fmla="*/ 838200 h 1439553"/>
              <a:gd name="connsiteX22" fmla="*/ 2762250 w 6525441"/>
              <a:gd name="connsiteY22" fmla="*/ 828675 h 1439553"/>
              <a:gd name="connsiteX23" fmla="*/ 2800350 w 6525441"/>
              <a:gd name="connsiteY23" fmla="*/ 819150 h 1439553"/>
              <a:gd name="connsiteX24" fmla="*/ 2847975 w 6525441"/>
              <a:gd name="connsiteY24" fmla="*/ 809625 h 1439553"/>
              <a:gd name="connsiteX25" fmla="*/ 2952750 w 6525441"/>
              <a:gd name="connsiteY25" fmla="*/ 781050 h 1439553"/>
              <a:gd name="connsiteX26" fmla="*/ 3009900 w 6525441"/>
              <a:gd name="connsiteY26" fmla="*/ 771525 h 1439553"/>
              <a:gd name="connsiteX27" fmla="*/ 3038475 w 6525441"/>
              <a:gd name="connsiteY27" fmla="*/ 762000 h 1439553"/>
              <a:gd name="connsiteX28" fmla="*/ 3076575 w 6525441"/>
              <a:gd name="connsiteY28" fmla="*/ 752475 h 1439553"/>
              <a:gd name="connsiteX29" fmla="*/ 3124200 w 6525441"/>
              <a:gd name="connsiteY29" fmla="*/ 742950 h 1439553"/>
              <a:gd name="connsiteX30" fmla="*/ 3181350 w 6525441"/>
              <a:gd name="connsiteY30" fmla="*/ 723900 h 1439553"/>
              <a:gd name="connsiteX31" fmla="*/ 3209925 w 6525441"/>
              <a:gd name="connsiteY31" fmla="*/ 714375 h 1439553"/>
              <a:gd name="connsiteX32" fmla="*/ 3238500 w 6525441"/>
              <a:gd name="connsiteY32" fmla="*/ 695325 h 1439553"/>
              <a:gd name="connsiteX33" fmla="*/ 3276600 w 6525441"/>
              <a:gd name="connsiteY33" fmla="*/ 685800 h 1439553"/>
              <a:gd name="connsiteX34" fmla="*/ 3343275 w 6525441"/>
              <a:gd name="connsiteY34" fmla="*/ 657225 h 1439553"/>
              <a:gd name="connsiteX35" fmla="*/ 3381375 w 6525441"/>
              <a:gd name="connsiteY35" fmla="*/ 647700 h 1439553"/>
              <a:gd name="connsiteX36" fmla="*/ 3438525 w 6525441"/>
              <a:gd name="connsiteY36" fmla="*/ 628650 h 1439553"/>
              <a:gd name="connsiteX37" fmla="*/ 3467100 w 6525441"/>
              <a:gd name="connsiteY37" fmla="*/ 619125 h 1439553"/>
              <a:gd name="connsiteX38" fmla="*/ 3514725 w 6525441"/>
              <a:gd name="connsiteY38" fmla="*/ 609600 h 1439553"/>
              <a:gd name="connsiteX39" fmla="*/ 3552825 w 6525441"/>
              <a:gd name="connsiteY39" fmla="*/ 600075 h 1439553"/>
              <a:gd name="connsiteX40" fmla="*/ 3609975 w 6525441"/>
              <a:gd name="connsiteY40" fmla="*/ 590550 h 1439553"/>
              <a:gd name="connsiteX41" fmla="*/ 3705225 w 6525441"/>
              <a:gd name="connsiteY41" fmla="*/ 561975 h 1439553"/>
              <a:gd name="connsiteX42" fmla="*/ 3733800 w 6525441"/>
              <a:gd name="connsiteY42" fmla="*/ 552450 h 1439553"/>
              <a:gd name="connsiteX43" fmla="*/ 3762375 w 6525441"/>
              <a:gd name="connsiteY43" fmla="*/ 542925 h 1439553"/>
              <a:gd name="connsiteX44" fmla="*/ 3800475 w 6525441"/>
              <a:gd name="connsiteY44" fmla="*/ 523875 h 1439553"/>
              <a:gd name="connsiteX45" fmla="*/ 3867150 w 6525441"/>
              <a:gd name="connsiteY45" fmla="*/ 504825 h 1439553"/>
              <a:gd name="connsiteX46" fmla="*/ 3895725 w 6525441"/>
              <a:gd name="connsiteY46" fmla="*/ 495300 h 1439553"/>
              <a:gd name="connsiteX47" fmla="*/ 3990975 w 6525441"/>
              <a:gd name="connsiteY47" fmla="*/ 466725 h 1439553"/>
              <a:gd name="connsiteX48" fmla="*/ 4019550 w 6525441"/>
              <a:gd name="connsiteY48" fmla="*/ 457200 h 1439553"/>
              <a:gd name="connsiteX49" fmla="*/ 4048125 w 6525441"/>
              <a:gd name="connsiteY49" fmla="*/ 447675 h 1439553"/>
              <a:gd name="connsiteX50" fmla="*/ 4105275 w 6525441"/>
              <a:gd name="connsiteY50" fmla="*/ 409575 h 1439553"/>
              <a:gd name="connsiteX51" fmla="*/ 4162425 w 6525441"/>
              <a:gd name="connsiteY51" fmla="*/ 390525 h 1439553"/>
              <a:gd name="connsiteX52" fmla="*/ 4191000 w 6525441"/>
              <a:gd name="connsiteY52" fmla="*/ 381000 h 1439553"/>
              <a:gd name="connsiteX53" fmla="*/ 4219575 w 6525441"/>
              <a:gd name="connsiteY53" fmla="*/ 361950 h 1439553"/>
              <a:gd name="connsiteX54" fmla="*/ 4295775 w 6525441"/>
              <a:gd name="connsiteY54" fmla="*/ 342900 h 1439553"/>
              <a:gd name="connsiteX55" fmla="*/ 4324350 w 6525441"/>
              <a:gd name="connsiteY55" fmla="*/ 323850 h 1439553"/>
              <a:gd name="connsiteX56" fmla="*/ 4400550 w 6525441"/>
              <a:gd name="connsiteY56" fmla="*/ 304800 h 1439553"/>
              <a:gd name="connsiteX57" fmla="*/ 4438650 w 6525441"/>
              <a:gd name="connsiteY57" fmla="*/ 285750 h 1439553"/>
              <a:gd name="connsiteX58" fmla="*/ 4533900 w 6525441"/>
              <a:gd name="connsiteY58" fmla="*/ 257175 h 1439553"/>
              <a:gd name="connsiteX59" fmla="*/ 4581525 w 6525441"/>
              <a:gd name="connsiteY59" fmla="*/ 247650 h 1439553"/>
              <a:gd name="connsiteX60" fmla="*/ 4610100 w 6525441"/>
              <a:gd name="connsiteY60" fmla="*/ 238125 h 1439553"/>
              <a:gd name="connsiteX61" fmla="*/ 4724400 w 6525441"/>
              <a:gd name="connsiteY61" fmla="*/ 209550 h 1439553"/>
              <a:gd name="connsiteX62" fmla="*/ 4752975 w 6525441"/>
              <a:gd name="connsiteY62" fmla="*/ 200025 h 1439553"/>
              <a:gd name="connsiteX63" fmla="*/ 4781550 w 6525441"/>
              <a:gd name="connsiteY63" fmla="*/ 180975 h 1439553"/>
              <a:gd name="connsiteX64" fmla="*/ 4848225 w 6525441"/>
              <a:gd name="connsiteY64" fmla="*/ 161925 h 1439553"/>
              <a:gd name="connsiteX65" fmla="*/ 4905375 w 6525441"/>
              <a:gd name="connsiteY65" fmla="*/ 123825 h 1439553"/>
              <a:gd name="connsiteX66" fmla="*/ 4962525 w 6525441"/>
              <a:gd name="connsiteY66" fmla="*/ 104775 h 1439553"/>
              <a:gd name="connsiteX67" fmla="*/ 4991100 w 6525441"/>
              <a:gd name="connsiteY67" fmla="*/ 85725 h 1439553"/>
              <a:gd name="connsiteX68" fmla="*/ 5048250 w 6525441"/>
              <a:gd name="connsiteY68" fmla="*/ 66675 h 1439553"/>
              <a:gd name="connsiteX69" fmla="*/ 5076825 w 6525441"/>
              <a:gd name="connsiteY69" fmla="*/ 57150 h 1439553"/>
              <a:gd name="connsiteX70" fmla="*/ 5143500 w 6525441"/>
              <a:gd name="connsiteY70" fmla="*/ 28575 h 1439553"/>
              <a:gd name="connsiteX71" fmla="*/ 5172075 w 6525441"/>
              <a:gd name="connsiteY71" fmla="*/ 9525 h 1439553"/>
              <a:gd name="connsiteX72" fmla="*/ 5200650 w 6525441"/>
              <a:gd name="connsiteY72" fmla="*/ 0 h 1439553"/>
              <a:gd name="connsiteX73" fmla="*/ 5457825 w 6525441"/>
              <a:gd name="connsiteY73" fmla="*/ 9525 h 1439553"/>
              <a:gd name="connsiteX74" fmla="*/ 5591175 w 6525441"/>
              <a:gd name="connsiteY74" fmla="*/ 38100 h 1439553"/>
              <a:gd name="connsiteX75" fmla="*/ 5591175 w 6525441"/>
              <a:gd name="connsiteY75" fmla="*/ 38100 h 1439553"/>
              <a:gd name="connsiteX76" fmla="*/ 5638800 w 6525441"/>
              <a:gd name="connsiteY76" fmla="*/ 47625 h 1439553"/>
              <a:gd name="connsiteX77" fmla="*/ 5667375 w 6525441"/>
              <a:gd name="connsiteY77" fmla="*/ 57150 h 1439553"/>
              <a:gd name="connsiteX78" fmla="*/ 5705475 w 6525441"/>
              <a:gd name="connsiteY78" fmla="*/ 66675 h 1439553"/>
              <a:gd name="connsiteX79" fmla="*/ 5734050 w 6525441"/>
              <a:gd name="connsiteY79" fmla="*/ 76200 h 1439553"/>
              <a:gd name="connsiteX80" fmla="*/ 5800725 w 6525441"/>
              <a:gd name="connsiteY80" fmla="*/ 95250 h 1439553"/>
              <a:gd name="connsiteX81" fmla="*/ 5829300 w 6525441"/>
              <a:gd name="connsiteY81" fmla="*/ 114300 h 1439553"/>
              <a:gd name="connsiteX82" fmla="*/ 5915025 w 6525441"/>
              <a:gd name="connsiteY82" fmla="*/ 152400 h 1439553"/>
              <a:gd name="connsiteX83" fmla="*/ 5962650 w 6525441"/>
              <a:gd name="connsiteY83" fmla="*/ 190500 h 1439553"/>
              <a:gd name="connsiteX84" fmla="*/ 5981700 w 6525441"/>
              <a:gd name="connsiteY84" fmla="*/ 219075 h 1439553"/>
              <a:gd name="connsiteX85" fmla="*/ 6010275 w 6525441"/>
              <a:gd name="connsiteY85" fmla="*/ 228600 h 1439553"/>
              <a:gd name="connsiteX86" fmla="*/ 6067425 w 6525441"/>
              <a:gd name="connsiteY86" fmla="*/ 276225 h 1439553"/>
              <a:gd name="connsiteX87" fmla="*/ 6096000 w 6525441"/>
              <a:gd name="connsiteY87" fmla="*/ 285750 h 1439553"/>
              <a:gd name="connsiteX88" fmla="*/ 6124575 w 6525441"/>
              <a:gd name="connsiteY88" fmla="*/ 304800 h 1439553"/>
              <a:gd name="connsiteX89" fmla="*/ 6153150 w 6525441"/>
              <a:gd name="connsiteY89" fmla="*/ 314325 h 1439553"/>
              <a:gd name="connsiteX90" fmla="*/ 6238875 w 6525441"/>
              <a:gd name="connsiteY90" fmla="*/ 371475 h 1439553"/>
              <a:gd name="connsiteX91" fmla="*/ 6267450 w 6525441"/>
              <a:gd name="connsiteY91" fmla="*/ 390525 h 1439553"/>
              <a:gd name="connsiteX92" fmla="*/ 6286500 w 6525441"/>
              <a:gd name="connsiteY92" fmla="*/ 419100 h 1439553"/>
              <a:gd name="connsiteX93" fmla="*/ 6315075 w 6525441"/>
              <a:gd name="connsiteY93" fmla="*/ 428625 h 1439553"/>
              <a:gd name="connsiteX94" fmla="*/ 6343650 w 6525441"/>
              <a:gd name="connsiteY94" fmla="*/ 447675 h 1439553"/>
              <a:gd name="connsiteX95" fmla="*/ 6362700 w 6525441"/>
              <a:gd name="connsiteY95" fmla="*/ 476250 h 1439553"/>
              <a:gd name="connsiteX96" fmla="*/ 6391275 w 6525441"/>
              <a:gd name="connsiteY96" fmla="*/ 495300 h 1439553"/>
              <a:gd name="connsiteX97" fmla="*/ 6400800 w 6525441"/>
              <a:gd name="connsiteY97" fmla="*/ 523875 h 1439553"/>
              <a:gd name="connsiteX98" fmla="*/ 6438900 w 6525441"/>
              <a:gd name="connsiteY98" fmla="*/ 581025 h 1439553"/>
              <a:gd name="connsiteX99" fmla="*/ 6486525 w 6525441"/>
              <a:gd name="connsiteY99" fmla="*/ 638175 h 1439553"/>
              <a:gd name="connsiteX100" fmla="*/ 6515100 w 6525441"/>
              <a:gd name="connsiteY100" fmla="*/ 647700 h 1439553"/>
              <a:gd name="connsiteX101" fmla="*/ 6524625 w 6525441"/>
              <a:gd name="connsiteY101" fmla="*/ 676275 h 1439553"/>
              <a:gd name="connsiteX102" fmla="*/ 6496050 w 6525441"/>
              <a:gd name="connsiteY102" fmla="*/ 695325 h 1439553"/>
              <a:gd name="connsiteX103" fmla="*/ 6467475 w 6525441"/>
              <a:gd name="connsiteY103" fmla="*/ 723900 h 1439553"/>
              <a:gd name="connsiteX104" fmla="*/ 6410325 w 6525441"/>
              <a:gd name="connsiteY104" fmla="*/ 762000 h 1439553"/>
              <a:gd name="connsiteX105" fmla="*/ 6391275 w 6525441"/>
              <a:gd name="connsiteY105" fmla="*/ 790575 h 1439553"/>
              <a:gd name="connsiteX106" fmla="*/ 6362700 w 6525441"/>
              <a:gd name="connsiteY106" fmla="*/ 800100 h 1439553"/>
              <a:gd name="connsiteX107" fmla="*/ 6353175 w 6525441"/>
              <a:gd name="connsiteY107" fmla="*/ 828675 h 1439553"/>
              <a:gd name="connsiteX108" fmla="*/ 6324600 w 6525441"/>
              <a:gd name="connsiteY108" fmla="*/ 847725 h 1439553"/>
              <a:gd name="connsiteX109" fmla="*/ 6296025 w 6525441"/>
              <a:gd name="connsiteY109" fmla="*/ 876300 h 1439553"/>
              <a:gd name="connsiteX110" fmla="*/ 6229350 w 6525441"/>
              <a:gd name="connsiteY110" fmla="*/ 923925 h 1439553"/>
              <a:gd name="connsiteX111" fmla="*/ 6210300 w 6525441"/>
              <a:gd name="connsiteY111" fmla="*/ 895350 h 1439553"/>
              <a:gd name="connsiteX112" fmla="*/ 6191250 w 6525441"/>
              <a:gd name="connsiteY112" fmla="*/ 838200 h 1439553"/>
              <a:gd name="connsiteX113" fmla="*/ 6134100 w 6525441"/>
              <a:gd name="connsiteY113" fmla="*/ 800100 h 1439553"/>
              <a:gd name="connsiteX114" fmla="*/ 6076950 w 6525441"/>
              <a:gd name="connsiteY114" fmla="*/ 762000 h 1439553"/>
              <a:gd name="connsiteX115" fmla="*/ 6048375 w 6525441"/>
              <a:gd name="connsiteY115" fmla="*/ 742950 h 1439553"/>
              <a:gd name="connsiteX116" fmla="*/ 6038850 w 6525441"/>
              <a:gd name="connsiteY116" fmla="*/ 714375 h 1439553"/>
              <a:gd name="connsiteX117" fmla="*/ 6010275 w 6525441"/>
              <a:gd name="connsiteY117" fmla="*/ 704850 h 1439553"/>
              <a:gd name="connsiteX118" fmla="*/ 5981700 w 6525441"/>
              <a:gd name="connsiteY118" fmla="*/ 685800 h 1439553"/>
              <a:gd name="connsiteX119" fmla="*/ 5953125 w 6525441"/>
              <a:gd name="connsiteY119" fmla="*/ 676275 h 1439553"/>
              <a:gd name="connsiteX120" fmla="*/ 5924550 w 6525441"/>
              <a:gd name="connsiteY120" fmla="*/ 657225 h 1439553"/>
              <a:gd name="connsiteX121" fmla="*/ 5867400 w 6525441"/>
              <a:gd name="connsiteY121" fmla="*/ 638175 h 1439553"/>
              <a:gd name="connsiteX122" fmla="*/ 5838825 w 6525441"/>
              <a:gd name="connsiteY122" fmla="*/ 628650 h 1439553"/>
              <a:gd name="connsiteX123" fmla="*/ 5810250 w 6525441"/>
              <a:gd name="connsiteY123" fmla="*/ 619125 h 1439553"/>
              <a:gd name="connsiteX124" fmla="*/ 5772150 w 6525441"/>
              <a:gd name="connsiteY124" fmla="*/ 609600 h 1439553"/>
              <a:gd name="connsiteX125" fmla="*/ 5676900 w 6525441"/>
              <a:gd name="connsiteY125" fmla="*/ 600075 h 1439553"/>
              <a:gd name="connsiteX126" fmla="*/ 5438775 w 6525441"/>
              <a:gd name="connsiteY126" fmla="*/ 590550 h 1439553"/>
              <a:gd name="connsiteX127" fmla="*/ 5000625 w 6525441"/>
              <a:gd name="connsiteY127" fmla="*/ 590550 h 1439553"/>
              <a:gd name="connsiteX128" fmla="*/ 4972050 w 6525441"/>
              <a:gd name="connsiteY128" fmla="*/ 600075 h 1439553"/>
              <a:gd name="connsiteX129" fmla="*/ 4933950 w 6525441"/>
              <a:gd name="connsiteY129" fmla="*/ 609600 h 1439553"/>
              <a:gd name="connsiteX130" fmla="*/ 4876800 w 6525441"/>
              <a:gd name="connsiteY130" fmla="*/ 628650 h 1439553"/>
              <a:gd name="connsiteX131" fmla="*/ 4838700 w 6525441"/>
              <a:gd name="connsiteY131" fmla="*/ 638175 h 1439553"/>
              <a:gd name="connsiteX132" fmla="*/ 4781550 w 6525441"/>
              <a:gd name="connsiteY132" fmla="*/ 657225 h 1439553"/>
              <a:gd name="connsiteX133" fmla="*/ 4752975 w 6525441"/>
              <a:gd name="connsiteY133" fmla="*/ 666750 h 1439553"/>
              <a:gd name="connsiteX134" fmla="*/ 4686300 w 6525441"/>
              <a:gd name="connsiteY134" fmla="*/ 676275 h 1439553"/>
              <a:gd name="connsiteX135" fmla="*/ 4648200 w 6525441"/>
              <a:gd name="connsiteY135" fmla="*/ 685800 h 1439553"/>
              <a:gd name="connsiteX136" fmla="*/ 4543425 w 6525441"/>
              <a:gd name="connsiteY136" fmla="*/ 704850 h 1439553"/>
              <a:gd name="connsiteX137" fmla="*/ 4419600 w 6525441"/>
              <a:gd name="connsiteY137" fmla="*/ 714375 h 1439553"/>
              <a:gd name="connsiteX138" fmla="*/ 4362450 w 6525441"/>
              <a:gd name="connsiteY138" fmla="*/ 723900 h 1439553"/>
              <a:gd name="connsiteX139" fmla="*/ 4286250 w 6525441"/>
              <a:gd name="connsiteY139" fmla="*/ 742950 h 1439553"/>
              <a:gd name="connsiteX140" fmla="*/ 4219575 w 6525441"/>
              <a:gd name="connsiteY140" fmla="*/ 752475 h 1439553"/>
              <a:gd name="connsiteX141" fmla="*/ 4162425 w 6525441"/>
              <a:gd name="connsiteY141" fmla="*/ 771525 h 1439553"/>
              <a:gd name="connsiteX142" fmla="*/ 4124325 w 6525441"/>
              <a:gd name="connsiteY142" fmla="*/ 781050 h 1439553"/>
              <a:gd name="connsiteX143" fmla="*/ 4067175 w 6525441"/>
              <a:gd name="connsiteY143" fmla="*/ 800100 h 1439553"/>
              <a:gd name="connsiteX144" fmla="*/ 4010025 w 6525441"/>
              <a:gd name="connsiteY144" fmla="*/ 809625 h 1439553"/>
              <a:gd name="connsiteX145" fmla="*/ 3971925 w 6525441"/>
              <a:gd name="connsiteY145" fmla="*/ 819150 h 1439553"/>
              <a:gd name="connsiteX146" fmla="*/ 3905250 w 6525441"/>
              <a:gd name="connsiteY146" fmla="*/ 828675 h 1439553"/>
              <a:gd name="connsiteX147" fmla="*/ 3876675 w 6525441"/>
              <a:gd name="connsiteY147" fmla="*/ 838200 h 1439553"/>
              <a:gd name="connsiteX148" fmla="*/ 3800475 w 6525441"/>
              <a:gd name="connsiteY148" fmla="*/ 857250 h 1439553"/>
              <a:gd name="connsiteX149" fmla="*/ 3743325 w 6525441"/>
              <a:gd name="connsiteY149" fmla="*/ 876300 h 1439553"/>
              <a:gd name="connsiteX150" fmla="*/ 3619500 w 6525441"/>
              <a:gd name="connsiteY150" fmla="*/ 895350 h 1439553"/>
              <a:gd name="connsiteX151" fmla="*/ 3495675 w 6525441"/>
              <a:gd name="connsiteY151" fmla="*/ 923925 h 1439553"/>
              <a:gd name="connsiteX152" fmla="*/ 3333750 w 6525441"/>
              <a:gd name="connsiteY152" fmla="*/ 952500 h 1439553"/>
              <a:gd name="connsiteX153" fmla="*/ 3257550 w 6525441"/>
              <a:gd name="connsiteY153" fmla="*/ 971550 h 1439553"/>
              <a:gd name="connsiteX154" fmla="*/ 3162300 w 6525441"/>
              <a:gd name="connsiteY154" fmla="*/ 990600 h 1439553"/>
              <a:gd name="connsiteX155" fmla="*/ 3133725 w 6525441"/>
              <a:gd name="connsiteY155" fmla="*/ 1000125 h 1439553"/>
              <a:gd name="connsiteX156" fmla="*/ 3057525 w 6525441"/>
              <a:gd name="connsiteY156" fmla="*/ 1009650 h 1439553"/>
              <a:gd name="connsiteX157" fmla="*/ 2962275 w 6525441"/>
              <a:gd name="connsiteY157" fmla="*/ 1028700 h 1439553"/>
              <a:gd name="connsiteX158" fmla="*/ 2857500 w 6525441"/>
              <a:gd name="connsiteY158" fmla="*/ 1038225 h 1439553"/>
              <a:gd name="connsiteX159" fmla="*/ 2809875 w 6525441"/>
              <a:gd name="connsiteY159" fmla="*/ 1047750 h 1439553"/>
              <a:gd name="connsiteX160" fmla="*/ 2733675 w 6525441"/>
              <a:gd name="connsiteY160" fmla="*/ 1066800 h 1439553"/>
              <a:gd name="connsiteX161" fmla="*/ 2600325 w 6525441"/>
              <a:gd name="connsiteY161" fmla="*/ 1076325 h 1439553"/>
              <a:gd name="connsiteX162" fmla="*/ 2524125 w 6525441"/>
              <a:gd name="connsiteY162" fmla="*/ 1095375 h 1439553"/>
              <a:gd name="connsiteX163" fmla="*/ 2495550 w 6525441"/>
              <a:gd name="connsiteY163" fmla="*/ 1104900 h 1439553"/>
              <a:gd name="connsiteX164" fmla="*/ 2371725 w 6525441"/>
              <a:gd name="connsiteY164" fmla="*/ 1114425 h 1439553"/>
              <a:gd name="connsiteX165" fmla="*/ 2333625 w 6525441"/>
              <a:gd name="connsiteY165" fmla="*/ 1123950 h 1439553"/>
              <a:gd name="connsiteX166" fmla="*/ 2305050 w 6525441"/>
              <a:gd name="connsiteY166" fmla="*/ 1133475 h 1439553"/>
              <a:gd name="connsiteX167" fmla="*/ 2190750 w 6525441"/>
              <a:gd name="connsiteY167" fmla="*/ 1152525 h 1439553"/>
              <a:gd name="connsiteX168" fmla="*/ 2162175 w 6525441"/>
              <a:gd name="connsiteY168" fmla="*/ 1162050 h 1439553"/>
              <a:gd name="connsiteX169" fmla="*/ 1981200 w 6525441"/>
              <a:gd name="connsiteY169" fmla="*/ 1181100 h 1439553"/>
              <a:gd name="connsiteX170" fmla="*/ 1800225 w 6525441"/>
              <a:gd name="connsiteY170" fmla="*/ 1200150 h 1439553"/>
              <a:gd name="connsiteX171" fmla="*/ 1743075 w 6525441"/>
              <a:gd name="connsiteY171" fmla="*/ 1209675 h 1439553"/>
              <a:gd name="connsiteX172" fmla="*/ 1666875 w 6525441"/>
              <a:gd name="connsiteY172" fmla="*/ 1228725 h 1439553"/>
              <a:gd name="connsiteX173" fmla="*/ 1590675 w 6525441"/>
              <a:gd name="connsiteY173" fmla="*/ 1247775 h 1439553"/>
              <a:gd name="connsiteX174" fmla="*/ 1562100 w 6525441"/>
              <a:gd name="connsiteY174" fmla="*/ 1257300 h 1439553"/>
              <a:gd name="connsiteX175" fmla="*/ 1495425 w 6525441"/>
              <a:gd name="connsiteY175" fmla="*/ 1266825 h 1439553"/>
              <a:gd name="connsiteX176" fmla="*/ 1447800 w 6525441"/>
              <a:gd name="connsiteY176" fmla="*/ 1276350 h 1439553"/>
              <a:gd name="connsiteX177" fmla="*/ 1409700 w 6525441"/>
              <a:gd name="connsiteY177" fmla="*/ 1285875 h 1439553"/>
              <a:gd name="connsiteX178" fmla="*/ 1304925 w 6525441"/>
              <a:gd name="connsiteY178" fmla="*/ 1295400 h 1439553"/>
              <a:gd name="connsiteX179" fmla="*/ 1238250 w 6525441"/>
              <a:gd name="connsiteY179" fmla="*/ 1304925 h 1439553"/>
              <a:gd name="connsiteX180" fmla="*/ 1076325 w 6525441"/>
              <a:gd name="connsiteY180" fmla="*/ 1314450 h 1439553"/>
              <a:gd name="connsiteX181" fmla="*/ 1009650 w 6525441"/>
              <a:gd name="connsiteY181" fmla="*/ 1333500 h 1439553"/>
              <a:gd name="connsiteX182" fmla="*/ 952500 w 6525441"/>
              <a:gd name="connsiteY182" fmla="*/ 1352550 h 1439553"/>
              <a:gd name="connsiteX183" fmla="*/ 923925 w 6525441"/>
              <a:gd name="connsiteY183" fmla="*/ 1371600 h 1439553"/>
              <a:gd name="connsiteX184" fmla="*/ 828675 w 6525441"/>
              <a:gd name="connsiteY184" fmla="*/ 1390650 h 1439553"/>
              <a:gd name="connsiteX185" fmla="*/ 800100 w 6525441"/>
              <a:gd name="connsiteY185" fmla="*/ 1400175 h 1439553"/>
              <a:gd name="connsiteX186" fmla="*/ 685800 w 6525441"/>
              <a:gd name="connsiteY186" fmla="*/ 1409700 h 1439553"/>
              <a:gd name="connsiteX187" fmla="*/ 609600 w 6525441"/>
              <a:gd name="connsiteY187" fmla="*/ 1419225 h 1439553"/>
              <a:gd name="connsiteX188" fmla="*/ 552450 w 6525441"/>
              <a:gd name="connsiteY188" fmla="*/ 1438275 h 1439553"/>
              <a:gd name="connsiteX189" fmla="*/ 428625 w 6525441"/>
              <a:gd name="connsiteY189" fmla="*/ 1371600 h 1439553"/>
              <a:gd name="connsiteX190" fmla="*/ 400050 w 6525441"/>
              <a:gd name="connsiteY190" fmla="*/ 1352550 h 1439553"/>
              <a:gd name="connsiteX191" fmla="*/ 342900 w 6525441"/>
              <a:gd name="connsiteY191" fmla="*/ 1343025 h 1439553"/>
              <a:gd name="connsiteX192" fmla="*/ 285750 w 6525441"/>
              <a:gd name="connsiteY192" fmla="*/ 1323975 h 1439553"/>
              <a:gd name="connsiteX193" fmla="*/ 257175 w 6525441"/>
              <a:gd name="connsiteY193" fmla="*/ 1314450 h 1439553"/>
              <a:gd name="connsiteX194" fmla="*/ 200025 w 6525441"/>
              <a:gd name="connsiteY194" fmla="*/ 1276350 h 1439553"/>
              <a:gd name="connsiteX195" fmla="*/ 114300 w 6525441"/>
              <a:gd name="connsiteY195" fmla="*/ 1257300 h 1439553"/>
              <a:gd name="connsiteX196" fmla="*/ 85725 w 6525441"/>
              <a:gd name="connsiteY196" fmla="*/ 1247775 h 1439553"/>
              <a:gd name="connsiteX197" fmla="*/ 47625 w 6525441"/>
              <a:gd name="connsiteY197" fmla="*/ 1238250 h 1439553"/>
              <a:gd name="connsiteX198" fmla="*/ 28575 w 6525441"/>
              <a:gd name="connsiteY198" fmla="*/ 1219200 h 1439553"/>
              <a:gd name="connsiteX199" fmla="*/ 0 w 6525441"/>
              <a:gd name="connsiteY199" fmla="*/ 1162050 h 1439553"/>
              <a:gd name="connsiteX0" fmla="*/ 0 w 6525441"/>
              <a:gd name="connsiteY0" fmla="*/ 1162050 h 1439553"/>
              <a:gd name="connsiteX1" fmla="*/ 0 w 6525441"/>
              <a:gd name="connsiteY1" fmla="*/ 1162050 h 1439553"/>
              <a:gd name="connsiteX2" fmla="*/ 114300 w 6525441"/>
              <a:gd name="connsiteY2" fmla="*/ 1057275 h 1439553"/>
              <a:gd name="connsiteX3" fmla="*/ 161925 w 6525441"/>
              <a:gd name="connsiteY3" fmla="*/ 1047750 h 1439553"/>
              <a:gd name="connsiteX4" fmla="*/ 190500 w 6525441"/>
              <a:gd name="connsiteY4" fmla="*/ 1028700 h 1439553"/>
              <a:gd name="connsiteX5" fmla="*/ 247650 w 6525441"/>
              <a:gd name="connsiteY5" fmla="*/ 1009650 h 1439553"/>
              <a:gd name="connsiteX6" fmla="*/ 276225 w 6525441"/>
              <a:gd name="connsiteY6" fmla="*/ 1000125 h 1439553"/>
              <a:gd name="connsiteX7" fmla="*/ 304800 w 6525441"/>
              <a:gd name="connsiteY7" fmla="*/ 990600 h 1439553"/>
              <a:gd name="connsiteX8" fmla="*/ 352425 w 6525441"/>
              <a:gd name="connsiteY8" fmla="*/ 981075 h 1439553"/>
              <a:gd name="connsiteX9" fmla="*/ 457200 w 6525441"/>
              <a:gd name="connsiteY9" fmla="*/ 962025 h 1439553"/>
              <a:gd name="connsiteX10" fmla="*/ 962025 w 6525441"/>
              <a:gd name="connsiteY10" fmla="*/ 952500 h 1439553"/>
              <a:gd name="connsiteX11" fmla="*/ 1076325 w 6525441"/>
              <a:gd name="connsiteY11" fmla="*/ 942975 h 1439553"/>
              <a:gd name="connsiteX12" fmla="*/ 1104900 w 6525441"/>
              <a:gd name="connsiteY12" fmla="*/ 933450 h 1439553"/>
              <a:gd name="connsiteX13" fmla="*/ 1533525 w 6525441"/>
              <a:gd name="connsiteY13" fmla="*/ 923925 h 1439553"/>
              <a:gd name="connsiteX14" fmla="*/ 1609725 w 6525441"/>
              <a:gd name="connsiteY14" fmla="*/ 914400 h 1439553"/>
              <a:gd name="connsiteX15" fmla="*/ 1714500 w 6525441"/>
              <a:gd name="connsiteY15" fmla="*/ 904875 h 1439553"/>
              <a:gd name="connsiteX16" fmla="*/ 1743075 w 6525441"/>
              <a:gd name="connsiteY16" fmla="*/ 895350 h 1439553"/>
              <a:gd name="connsiteX17" fmla="*/ 2419350 w 6525441"/>
              <a:gd name="connsiteY17" fmla="*/ 876300 h 1439553"/>
              <a:gd name="connsiteX18" fmla="*/ 2495550 w 6525441"/>
              <a:gd name="connsiteY18" fmla="*/ 866775 h 1439553"/>
              <a:gd name="connsiteX19" fmla="*/ 2600325 w 6525441"/>
              <a:gd name="connsiteY19" fmla="*/ 857250 h 1439553"/>
              <a:gd name="connsiteX20" fmla="*/ 2657475 w 6525441"/>
              <a:gd name="connsiteY20" fmla="*/ 847725 h 1439553"/>
              <a:gd name="connsiteX21" fmla="*/ 2686050 w 6525441"/>
              <a:gd name="connsiteY21" fmla="*/ 838200 h 1439553"/>
              <a:gd name="connsiteX22" fmla="*/ 2762250 w 6525441"/>
              <a:gd name="connsiteY22" fmla="*/ 828675 h 1439553"/>
              <a:gd name="connsiteX23" fmla="*/ 2800350 w 6525441"/>
              <a:gd name="connsiteY23" fmla="*/ 819150 h 1439553"/>
              <a:gd name="connsiteX24" fmla="*/ 2847975 w 6525441"/>
              <a:gd name="connsiteY24" fmla="*/ 809625 h 1439553"/>
              <a:gd name="connsiteX25" fmla="*/ 2952750 w 6525441"/>
              <a:gd name="connsiteY25" fmla="*/ 781050 h 1439553"/>
              <a:gd name="connsiteX26" fmla="*/ 3009900 w 6525441"/>
              <a:gd name="connsiteY26" fmla="*/ 771525 h 1439553"/>
              <a:gd name="connsiteX27" fmla="*/ 3038475 w 6525441"/>
              <a:gd name="connsiteY27" fmla="*/ 762000 h 1439553"/>
              <a:gd name="connsiteX28" fmla="*/ 3076575 w 6525441"/>
              <a:gd name="connsiteY28" fmla="*/ 752475 h 1439553"/>
              <a:gd name="connsiteX29" fmla="*/ 3124200 w 6525441"/>
              <a:gd name="connsiteY29" fmla="*/ 742950 h 1439553"/>
              <a:gd name="connsiteX30" fmla="*/ 3181350 w 6525441"/>
              <a:gd name="connsiteY30" fmla="*/ 723900 h 1439553"/>
              <a:gd name="connsiteX31" fmla="*/ 3209925 w 6525441"/>
              <a:gd name="connsiteY31" fmla="*/ 714375 h 1439553"/>
              <a:gd name="connsiteX32" fmla="*/ 3238500 w 6525441"/>
              <a:gd name="connsiteY32" fmla="*/ 695325 h 1439553"/>
              <a:gd name="connsiteX33" fmla="*/ 3276600 w 6525441"/>
              <a:gd name="connsiteY33" fmla="*/ 685800 h 1439553"/>
              <a:gd name="connsiteX34" fmla="*/ 3343275 w 6525441"/>
              <a:gd name="connsiteY34" fmla="*/ 657225 h 1439553"/>
              <a:gd name="connsiteX35" fmla="*/ 3381375 w 6525441"/>
              <a:gd name="connsiteY35" fmla="*/ 647700 h 1439553"/>
              <a:gd name="connsiteX36" fmla="*/ 3438525 w 6525441"/>
              <a:gd name="connsiteY36" fmla="*/ 628650 h 1439553"/>
              <a:gd name="connsiteX37" fmla="*/ 3467100 w 6525441"/>
              <a:gd name="connsiteY37" fmla="*/ 619125 h 1439553"/>
              <a:gd name="connsiteX38" fmla="*/ 3514725 w 6525441"/>
              <a:gd name="connsiteY38" fmla="*/ 609600 h 1439553"/>
              <a:gd name="connsiteX39" fmla="*/ 3552825 w 6525441"/>
              <a:gd name="connsiteY39" fmla="*/ 600075 h 1439553"/>
              <a:gd name="connsiteX40" fmla="*/ 3609975 w 6525441"/>
              <a:gd name="connsiteY40" fmla="*/ 590550 h 1439553"/>
              <a:gd name="connsiteX41" fmla="*/ 3705225 w 6525441"/>
              <a:gd name="connsiteY41" fmla="*/ 561975 h 1439553"/>
              <a:gd name="connsiteX42" fmla="*/ 3733800 w 6525441"/>
              <a:gd name="connsiteY42" fmla="*/ 552450 h 1439553"/>
              <a:gd name="connsiteX43" fmla="*/ 3762375 w 6525441"/>
              <a:gd name="connsiteY43" fmla="*/ 542925 h 1439553"/>
              <a:gd name="connsiteX44" fmla="*/ 3800475 w 6525441"/>
              <a:gd name="connsiteY44" fmla="*/ 523875 h 1439553"/>
              <a:gd name="connsiteX45" fmla="*/ 3867150 w 6525441"/>
              <a:gd name="connsiteY45" fmla="*/ 504825 h 1439553"/>
              <a:gd name="connsiteX46" fmla="*/ 3895725 w 6525441"/>
              <a:gd name="connsiteY46" fmla="*/ 495300 h 1439553"/>
              <a:gd name="connsiteX47" fmla="*/ 3990975 w 6525441"/>
              <a:gd name="connsiteY47" fmla="*/ 466725 h 1439553"/>
              <a:gd name="connsiteX48" fmla="*/ 4019550 w 6525441"/>
              <a:gd name="connsiteY48" fmla="*/ 457200 h 1439553"/>
              <a:gd name="connsiteX49" fmla="*/ 4048125 w 6525441"/>
              <a:gd name="connsiteY49" fmla="*/ 447675 h 1439553"/>
              <a:gd name="connsiteX50" fmla="*/ 4105275 w 6525441"/>
              <a:gd name="connsiteY50" fmla="*/ 409575 h 1439553"/>
              <a:gd name="connsiteX51" fmla="*/ 4162425 w 6525441"/>
              <a:gd name="connsiteY51" fmla="*/ 390525 h 1439553"/>
              <a:gd name="connsiteX52" fmla="*/ 4191000 w 6525441"/>
              <a:gd name="connsiteY52" fmla="*/ 381000 h 1439553"/>
              <a:gd name="connsiteX53" fmla="*/ 4219575 w 6525441"/>
              <a:gd name="connsiteY53" fmla="*/ 361950 h 1439553"/>
              <a:gd name="connsiteX54" fmla="*/ 4295775 w 6525441"/>
              <a:gd name="connsiteY54" fmla="*/ 342900 h 1439553"/>
              <a:gd name="connsiteX55" fmla="*/ 4324350 w 6525441"/>
              <a:gd name="connsiteY55" fmla="*/ 323850 h 1439553"/>
              <a:gd name="connsiteX56" fmla="*/ 4400550 w 6525441"/>
              <a:gd name="connsiteY56" fmla="*/ 304800 h 1439553"/>
              <a:gd name="connsiteX57" fmla="*/ 4438650 w 6525441"/>
              <a:gd name="connsiteY57" fmla="*/ 285750 h 1439553"/>
              <a:gd name="connsiteX58" fmla="*/ 4533900 w 6525441"/>
              <a:gd name="connsiteY58" fmla="*/ 257175 h 1439553"/>
              <a:gd name="connsiteX59" fmla="*/ 4581525 w 6525441"/>
              <a:gd name="connsiteY59" fmla="*/ 247650 h 1439553"/>
              <a:gd name="connsiteX60" fmla="*/ 4610100 w 6525441"/>
              <a:gd name="connsiteY60" fmla="*/ 238125 h 1439553"/>
              <a:gd name="connsiteX61" fmla="*/ 4724400 w 6525441"/>
              <a:gd name="connsiteY61" fmla="*/ 209550 h 1439553"/>
              <a:gd name="connsiteX62" fmla="*/ 4752975 w 6525441"/>
              <a:gd name="connsiteY62" fmla="*/ 200025 h 1439553"/>
              <a:gd name="connsiteX63" fmla="*/ 4781550 w 6525441"/>
              <a:gd name="connsiteY63" fmla="*/ 180975 h 1439553"/>
              <a:gd name="connsiteX64" fmla="*/ 4848225 w 6525441"/>
              <a:gd name="connsiteY64" fmla="*/ 161925 h 1439553"/>
              <a:gd name="connsiteX65" fmla="*/ 4905375 w 6525441"/>
              <a:gd name="connsiteY65" fmla="*/ 123825 h 1439553"/>
              <a:gd name="connsiteX66" fmla="*/ 4962525 w 6525441"/>
              <a:gd name="connsiteY66" fmla="*/ 104775 h 1439553"/>
              <a:gd name="connsiteX67" fmla="*/ 4991100 w 6525441"/>
              <a:gd name="connsiteY67" fmla="*/ 85725 h 1439553"/>
              <a:gd name="connsiteX68" fmla="*/ 5048250 w 6525441"/>
              <a:gd name="connsiteY68" fmla="*/ 66675 h 1439553"/>
              <a:gd name="connsiteX69" fmla="*/ 5076825 w 6525441"/>
              <a:gd name="connsiteY69" fmla="*/ 57150 h 1439553"/>
              <a:gd name="connsiteX70" fmla="*/ 5143500 w 6525441"/>
              <a:gd name="connsiteY70" fmla="*/ 28575 h 1439553"/>
              <a:gd name="connsiteX71" fmla="*/ 5172075 w 6525441"/>
              <a:gd name="connsiteY71" fmla="*/ 9525 h 1439553"/>
              <a:gd name="connsiteX72" fmla="*/ 5200650 w 6525441"/>
              <a:gd name="connsiteY72" fmla="*/ 0 h 1439553"/>
              <a:gd name="connsiteX73" fmla="*/ 5457825 w 6525441"/>
              <a:gd name="connsiteY73" fmla="*/ 9525 h 1439553"/>
              <a:gd name="connsiteX74" fmla="*/ 5591175 w 6525441"/>
              <a:gd name="connsiteY74" fmla="*/ 38100 h 1439553"/>
              <a:gd name="connsiteX75" fmla="*/ 5591175 w 6525441"/>
              <a:gd name="connsiteY75" fmla="*/ 38100 h 1439553"/>
              <a:gd name="connsiteX76" fmla="*/ 5638800 w 6525441"/>
              <a:gd name="connsiteY76" fmla="*/ 47625 h 1439553"/>
              <a:gd name="connsiteX77" fmla="*/ 5667375 w 6525441"/>
              <a:gd name="connsiteY77" fmla="*/ 57150 h 1439553"/>
              <a:gd name="connsiteX78" fmla="*/ 5705475 w 6525441"/>
              <a:gd name="connsiteY78" fmla="*/ 66675 h 1439553"/>
              <a:gd name="connsiteX79" fmla="*/ 5734050 w 6525441"/>
              <a:gd name="connsiteY79" fmla="*/ 76200 h 1439553"/>
              <a:gd name="connsiteX80" fmla="*/ 5800725 w 6525441"/>
              <a:gd name="connsiteY80" fmla="*/ 95250 h 1439553"/>
              <a:gd name="connsiteX81" fmla="*/ 5829300 w 6525441"/>
              <a:gd name="connsiteY81" fmla="*/ 114300 h 1439553"/>
              <a:gd name="connsiteX82" fmla="*/ 5915025 w 6525441"/>
              <a:gd name="connsiteY82" fmla="*/ 152400 h 1439553"/>
              <a:gd name="connsiteX83" fmla="*/ 5962650 w 6525441"/>
              <a:gd name="connsiteY83" fmla="*/ 190500 h 1439553"/>
              <a:gd name="connsiteX84" fmla="*/ 5981700 w 6525441"/>
              <a:gd name="connsiteY84" fmla="*/ 219075 h 1439553"/>
              <a:gd name="connsiteX85" fmla="*/ 6010275 w 6525441"/>
              <a:gd name="connsiteY85" fmla="*/ 228600 h 1439553"/>
              <a:gd name="connsiteX86" fmla="*/ 6067425 w 6525441"/>
              <a:gd name="connsiteY86" fmla="*/ 276225 h 1439553"/>
              <a:gd name="connsiteX87" fmla="*/ 6096000 w 6525441"/>
              <a:gd name="connsiteY87" fmla="*/ 285750 h 1439553"/>
              <a:gd name="connsiteX88" fmla="*/ 6124575 w 6525441"/>
              <a:gd name="connsiteY88" fmla="*/ 304800 h 1439553"/>
              <a:gd name="connsiteX89" fmla="*/ 6153150 w 6525441"/>
              <a:gd name="connsiteY89" fmla="*/ 314325 h 1439553"/>
              <a:gd name="connsiteX90" fmla="*/ 6238875 w 6525441"/>
              <a:gd name="connsiteY90" fmla="*/ 371475 h 1439553"/>
              <a:gd name="connsiteX91" fmla="*/ 6267450 w 6525441"/>
              <a:gd name="connsiteY91" fmla="*/ 390525 h 1439553"/>
              <a:gd name="connsiteX92" fmla="*/ 6286500 w 6525441"/>
              <a:gd name="connsiteY92" fmla="*/ 419100 h 1439553"/>
              <a:gd name="connsiteX93" fmla="*/ 6315075 w 6525441"/>
              <a:gd name="connsiteY93" fmla="*/ 428625 h 1439553"/>
              <a:gd name="connsiteX94" fmla="*/ 6343650 w 6525441"/>
              <a:gd name="connsiteY94" fmla="*/ 447675 h 1439553"/>
              <a:gd name="connsiteX95" fmla="*/ 6362700 w 6525441"/>
              <a:gd name="connsiteY95" fmla="*/ 476250 h 1439553"/>
              <a:gd name="connsiteX96" fmla="*/ 6391275 w 6525441"/>
              <a:gd name="connsiteY96" fmla="*/ 495300 h 1439553"/>
              <a:gd name="connsiteX97" fmla="*/ 6400800 w 6525441"/>
              <a:gd name="connsiteY97" fmla="*/ 523875 h 1439553"/>
              <a:gd name="connsiteX98" fmla="*/ 6438900 w 6525441"/>
              <a:gd name="connsiteY98" fmla="*/ 581025 h 1439553"/>
              <a:gd name="connsiteX99" fmla="*/ 6486525 w 6525441"/>
              <a:gd name="connsiteY99" fmla="*/ 638175 h 1439553"/>
              <a:gd name="connsiteX100" fmla="*/ 6515100 w 6525441"/>
              <a:gd name="connsiteY100" fmla="*/ 647700 h 1439553"/>
              <a:gd name="connsiteX101" fmla="*/ 6524625 w 6525441"/>
              <a:gd name="connsiteY101" fmla="*/ 676275 h 1439553"/>
              <a:gd name="connsiteX102" fmla="*/ 6496050 w 6525441"/>
              <a:gd name="connsiteY102" fmla="*/ 695325 h 1439553"/>
              <a:gd name="connsiteX103" fmla="*/ 6467475 w 6525441"/>
              <a:gd name="connsiteY103" fmla="*/ 723900 h 1439553"/>
              <a:gd name="connsiteX104" fmla="*/ 6410325 w 6525441"/>
              <a:gd name="connsiteY104" fmla="*/ 762000 h 1439553"/>
              <a:gd name="connsiteX105" fmla="*/ 6391275 w 6525441"/>
              <a:gd name="connsiteY105" fmla="*/ 790575 h 1439553"/>
              <a:gd name="connsiteX106" fmla="*/ 6362700 w 6525441"/>
              <a:gd name="connsiteY106" fmla="*/ 800100 h 1439553"/>
              <a:gd name="connsiteX107" fmla="*/ 6353175 w 6525441"/>
              <a:gd name="connsiteY107" fmla="*/ 828675 h 1439553"/>
              <a:gd name="connsiteX108" fmla="*/ 6324600 w 6525441"/>
              <a:gd name="connsiteY108" fmla="*/ 847725 h 1439553"/>
              <a:gd name="connsiteX109" fmla="*/ 6296025 w 6525441"/>
              <a:gd name="connsiteY109" fmla="*/ 876300 h 1439553"/>
              <a:gd name="connsiteX110" fmla="*/ 6229350 w 6525441"/>
              <a:gd name="connsiteY110" fmla="*/ 923925 h 1439553"/>
              <a:gd name="connsiteX111" fmla="*/ 6210300 w 6525441"/>
              <a:gd name="connsiteY111" fmla="*/ 895350 h 1439553"/>
              <a:gd name="connsiteX112" fmla="*/ 6191250 w 6525441"/>
              <a:gd name="connsiteY112" fmla="*/ 838200 h 1439553"/>
              <a:gd name="connsiteX113" fmla="*/ 6134100 w 6525441"/>
              <a:gd name="connsiteY113" fmla="*/ 800100 h 1439553"/>
              <a:gd name="connsiteX114" fmla="*/ 6076950 w 6525441"/>
              <a:gd name="connsiteY114" fmla="*/ 762000 h 1439553"/>
              <a:gd name="connsiteX115" fmla="*/ 6048375 w 6525441"/>
              <a:gd name="connsiteY115" fmla="*/ 742950 h 1439553"/>
              <a:gd name="connsiteX116" fmla="*/ 6038850 w 6525441"/>
              <a:gd name="connsiteY116" fmla="*/ 714375 h 1439553"/>
              <a:gd name="connsiteX117" fmla="*/ 6010275 w 6525441"/>
              <a:gd name="connsiteY117" fmla="*/ 704850 h 1439553"/>
              <a:gd name="connsiteX118" fmla="*/ 5981700 w 6525441"/>
              <a:gd name="connsiteY118" fmla="*/ 685800 h 1439553"/>
              <a:gd name="connsiteX119" fmla="*/ 5953125 w 6525441"/>
              <a:gd name="connsiteY119" fmla="*/ 676275 h 1439553"/>
              <a:gd name="connsiteX120" fmla="*/ 5924550 w 6525441"/>
              <a:gd name="connsiteY120" fmla="*/ 657225 h 1439553"/>
              <a:gd name="connsiteX121" fmla="*/ 5867400 w 6525441"/>
              <a:gd name="connsiteY121" fmla="*/ 638175 h 1439553"/>
              <a:gd name="connsiteX122" fmla="*/ 5838825 w 6525441"/>
              <a:gd name="connsiteY122" fmla="*/ 628650 h 1439553"/>
              <a:gd name="connsiteX123" fmla="*/ 5810250 w 6525441"/>
              <a:gd name="connsiteY123" fmla="*/ 619125 h 1439553"/>
              <a:gd name="connsiteX124" fmla="*/ 5772150 w 6525441"/>
              <a:gd name="connsiteY124" fmla="*/ 609600 h 1439553"/>
              <a:gd name="connsiteX125" fmla="*/ 5676900 w 6525441"/>
              <a:gd name="connsiteY125" fmla="*/ 600075 h 1439553"/>
              <a:gd name="connsiteX126" fmla="*/ 5438775 w 6525441"/>
              <a:gd name="connsiteY126" fmla="*/ 590550 h 1439553"/>
              <a:gd name="connsiteX127" fmla="*/ 5000625 w 6525441"/>
              <a:gd name="connsiteY127" fmla="*/ 590550 h 1439553"/>
              <a:gd name="connsiteX128" fmla="*/ 4972050 w 6525441"/>
              <a:gd name="connsiteY128" fmla="*/ 600075 h 1439553"/>
              <a:gd name="connsiteX129" fmla="*/ 4933950 w 6525441"/>
              <a:gd name="connsiteY129" fmla="*/ 609600 h 1439553"/>
              <a:gd name="connsiteX130" fmla="*/ 4876800 w 6525441"/>
              <a:gd name="connsiteY130" fmla="*/ 628650 h 1439553"/>
              <a:gd name="connsiteX131" fmla="*/ 4838700 w 6525441"/>
              <a:gd name="connsiteY131" fmla="*/ 638175 h 1439553"/>
              <a:gd name="connsiteX132" fmla="*/ 4781550 w 6525441"/>
              <a:gd name="connsiteY132" fmla="*/ 657225 h 1439553"/>
              <a:gd name="connsiteX133" fmla="*/ 4752975 w 6525441"/>
              <a:gd name="connsiteY133" fmla="*/ 666750 h 1439553"/>
              <a:gd name="connsiteX134" fmla="*/ 4686300 w 6525441"/>
              <a:gd name="connsiteY134" fmla="*/ 676275 h 1439553"/>
              <a:gd name="connsiteX135" fmla="*/ 4648200 w 6525441"/>
              <a:gd name="connsiteY135" fmla="*/ 685800 h 1439553"/>
              <a:gd name="connsiteX136" fmla="*/ 4543425 w 6525441"/>
              <a:gd name="connsiteY136" fmla="*/ 704850 h 1439553"/>
              <a:gd name="connsiteX137" fmla="*/ 4419600 w 6525441"/>
              <a:gd name="connsiteY137" fmla="*/ 714375 h 1439553"/>
              <a:gd name="connsiteX138" fmla="*/ 4362450 w 6525441"/>
              <a:gd name="connsiteY138" fmla="*/ 723900 h 1439553"/>
              <a:gd name="connsiteX139" fmla="*/ 4286250 w 6525441"/>
              <a:gd name="connsiteY139" fmla="*/ 742950 h 1439553"/>
              <a:gd name="connsiteX140" fmla="*/ 4219575 w 6525441"/>
              <a:gd name="connsiteY140" fmla="*/ 752475 h 1439553"/>
              <a:gd name="connsiteX141" fmla="*/ 4162425 w 6525441"/>
              <a:gd name="connsiteY141" fmla="*/ 771525 h 1439553"/>
              <a:gd name="connsiteX142" fmla="*/ 4124325 w 6525441"/>
              <a:gd name="connsiteY142" fmla="*/ 781050 h 1439553"/>
              <a:gd name="connsiteX143" fmla="*/ 4067175 w 6525441"/>
              <a:gd name="connsiteY143" fmla="*/ 800100 h 1439553"/>
              <a:gd name="connsiteX144" fmla="*/ 4010025 w 6525441"/>
              <a:gd name="connsiteY144" fmla="*/ 809625 h 1439553"/>
              <a:gd name="connsiteX145" fmla="*/ 3971925 w 6525441"/>
              <a:gd name="connsiteY145" fmla="*/ 819150 h 1439553"/>
              <a:gd name="connsiteX146" fmla="*/ 3905250 w 6525441"/>
              <a:gd name="connsiteY146" fmla="*/ 828675 h 1439553"/>
              <a:gd name="connsiteX147" fmla="*/ 3876675 w 6525441"/>
              <a:gd name="connsiteY147" fmla="*/ 838200 h 1439553"/>
              <a:gd name="connsiteX148" fmla="*/ 3800475 w 6525441"/>
              <a:gd name="connsiteY148" fmla="*/ 857250 h 1439553"/>
              <a:gd name="connsiteX149" fmla="*/ 3743325 w 6525441"/>
              <a:gd name="connsiteY149" fmla="*/ 876300 h 1439553"/>
              <a:gd name="connsiteX150" fmla="*/ 3619500 w 6525441"/>
              <a:gd name="connsiteY150" fmla="*/ 895350 h 1439553"/>
              <a:gd name="connsiteX151" fmla="*/ 3495675 w 6525441"/>
              <a:gd name="connsiteY151" fmla="*/ 923925 h 1439553"/>
              <a:gd name="connsiteX152" fmla="*/ 3333750 w 6525441"/>
              <a:gd name="connsiteY152" fmla="*/ 952500 h 1439553"/>
              <a:gd name="connsiteX153" fmla="*/ 3257550 w 6525441"/>
              <a:gd name="connsiteY153" fmla="*/ 971550 h 1439553"/>
              <a:gd name="connsiteX154" fmla="*/ 3162300 w 6525441"/>
              <a:gd name="connsiteY154" fmla="*/ 990600 h 1439553"/>
              <a:gd name="connsiteX155" fmla="*/ 3133725 w 6525441"/>
              <a:gd name="connsiteY155" fmla="*/ 1000125 h 1439553"/>
              <a:gd name="connsiteX156" fmla="*/ 3057525 w 6525441"/>
              <a:gd name="connsiteY156" fmla="*/ 1009650 h 1439553"/>
              <a:gd name="connsiteX157" fmla="*/ 2962275 w 6525441"/>
              <a:gd name="connsiteY157" fmla="*/ 1028700 h 1439553"/>
              <a:gd name="connsiteX158" fmla="*/ 2857500 w 6525441"/>
              <a:gd name="connsiteY158" fmla="*/ 1038225 h 1439553"/>
              <a:gd name="connsiteX159" fmla="*/ 2809875 w 6525441"/>
              <a:gd name="connsiteY159" fmla="*/ 1047750 h 1439553"/>
              <a:gd name="connsiteX160" fmla="*/ 2733675 w 6525441"/>
              <a:gd name="connsiteY160" fmla="*/ 1066800 h 1439553"/>
              <a:gd name="connsiteX161" fmla="*/ 2600325 w 6525441"/>
              <a:gd name="connsiteY161" fmla="*/ 1076325 h 1439553"/>
              <a:gd name="connsiteX162" fmla="*/ 2524125 w 6525441"/>
              <a:gd name="connsiteY162" fmla="*/ 1095375 h 1439553"/>
              <a:gd name="connsiteX163" fmla="*/ 2495550 w 6525441"/>
              <a:gd name="connsiteY163" fmla="*/ 1104900 h 1439553"/>
              <a:gd name="connsiteX164" fmla="*/ 2371725 w 6525441"/>
              <a:gd name="connsiteY164" fmla="*/ 1114425 h 1439553"/>
              <a:gd name="connsiteX165" fmla="*/ 2333625 w 6525441"/>
              <a:gd name="connsiteY165" fmla="*/ 1123950 h 1439553"/>
              <a:gd name="connsiteX166" fmla="*/ 2305050 w 6525441"/>
              <a:gd name="connsiteY166" fmla="*/ 1133475 h 1439553"/>
              <a:gd name="connsiteX167" fmla="*/ 2190750 w 6525441"/>
              <a:gd name="connsiteY167" fmla="*/ 1152525 h 1439553"/>
              <a:gd name="connsiteX168" fmla="*/ 2162175 w 6525441"/>
              <a:gd name="connsiteY168" fmla="*/ 1162050 h 1439553"/>
              <a:gd name="connsiteX169" fmla="*/ 1981200 w 6525441"/>
              <a:gd name="connsiteY169" fmla="*/ 1181100 h 1439553"/>
              <a:gd name="connsiteX170" fmla="*/ 1800225 w 6525441"/>
              <a:gd name="connsiteY170" fmla="*/ 1200150 h 1439553"/>
              <a:gd name="connsiteX171" fmla="*/ 1743075 w 6525441"/>
              <a:gd name="connsiteY171" fmla="*/ 1209675 h 1439553"/>
              <a:gd name="connsiteX172" fmla="*/ 1666875 w 6525441"/>
              <a:gd name="connsiteY172" fmla="*/ 1228725 h 1439553"/>
              <a:gd name="connsiteX173" fmla="*/ 1590675 w 6525441"/>
              <a:gd name="connsiteY173" fmla="*/ 1247775 h 1439553"/>
              <a:gd name="connsiteX174" fmla="*/ 1562100 w 6525441"/>
              <a:gd name="connsiteY174" fmla="*/ 1257300 h 1439553"/>
              <a:gd name="connsiteX175" fmla="*/ 1495425 w 6525441"/>
              <a:gd name="connsiteY175" fmla="*/ 1266825 h 1439553"/>
              <a:gd name="connsiteX176" fmla="*/ 1447800 w 6525441"/>
              <a:gd name="connsiteY176" fmla="*/ 1276350 h 1439553"/>
              <a:gd name="connsiteX177" fmla="*/ 1409700 w 6525441"/>
              <a:gd name="connsiteY177" fmla="*/ 1285875 h 1439553"/>
              <a:gd name="connsiteX178" fmla="*/ 1304925 w 6525441"/>
              <a:gd name="connsiteY178" fmla="*/ 1295400 h 1439553"/>
              <a:gd name="connsiteX179" fmla="*/ 1238250 w 6525441"/>
              <a:gd name="connsiteY179" fmla="*/ 1304925 h 1439553"/>
              <a:gd name="connsiteX180" fmla="*/ 1076325 w 6525441"/>
              <a:gd name="connsiteY180" fmla="*/ 1314450 h 1439553"/>
              <a:gd name="connsiteX181" fmla="*/ 1009650 w 6525441"/>
              <a:gd name="connsiteY181" fmla="*/ 1333500 h 1439553"/>
              <a:gd name="connsiteX182" fmla="*/ 952500 w 6525441"/>
              <a:gd name="connsiteY182" fmla="*/ 1352550 h 1439553"/>
              <a:gd name="connsiteX183" fmla="*/ 923925 w 6525441"/>
              <a:gd name="connsiteY183" fmla="*/ 1371600 h 1439553"/>
              <a:gd name="connsiteX184" fmla="*/ 828675 w 6525441"/>
              <a:gd name="connsiteY184" fmla="*/ 1390650 h 1439553"/>
              <a:gd name="connsiteX185" fmla="*/ 800100 w 6525441"/>
              <a:gd name="connsiteY185" fmla="*/ 1400175 h 1439553"/>
              <a:gd name="connsiteX186" fmla="*/ 685800 w 6525441"/>
              <a:gd name="connsiteY186" fmla="*/ 1409700 h 1439553"/>
              <a:gd name="connsiteX187" fmla="*/ 609600 w 6525441"/>
              <a:gd name="connsiteY187" fmla="*/ 1419225 h 1439553"/>
              <a:gd name="connsiteX188" fmla="*/ 552450 w 6525441"/>
              <a:gd name="connsiteY188" fmla="*/ 1438275 h 1439553"/>
              <a:gd name="connsiteX189" fmla="*/ 428625 w 6525441"/>
              <a:gd name="connsiteY189" fmla="*/ 1371600 h 1439553"/>
              <a:gd name="connsiteX190" fmla="*/ 400050 w 6525441"/>
              <a:gd name="connsiteY190" fmla="*/ 1374197 h 1439553"/>
              <a:gd name="connsiteX191" fmla="*/ 342900 w 6525441"/>
              <a:gd name="connsiteY191" fmla="*/ 1343025 h 1439553"/>
              <a:gd name="connsiteX192" fmla="*/ 285750 w 6525441"/>
              <a:gd name="connsiteY192" fmla="*/ 1323975 h 1439553"/>
              <a:gd name="connsiteX193" fmla="*/ 257175 w 6525441"/>
              <a:gd name="connsiteY193" fmla="*/ 1314450 h 1439553"/>
              <a:gd name="connsiteX194" fmla="*/ 200025 w 6525441"/>
              <a:gd name="connsiteY194" fmla="*/ 1276350 h 1439553"/>
              <a:gd name="connsiteX195" fmla="*/ 114300 w 6525441"/>
              <a:gd name="connsiteY195" fmla="*/ 1257300 h 1439553"/>
              <a:gd name="connsiteX196" fmla="*/ 85725 w 6525441"/>
              <a:gd name="connsiteY196" fmla="*/ 1247775 h 1439553"/>
              <a:gd name="connsiteX197" fmla="*/ 47625 w 6525441"/>
              <a:gd name="connsiteY197" fmla="*/ 1238250 h 1439553"/>
              <a:gd name="connsiteX198" fmla="*/ 28575 w 6525441"/>
              <a:gd name="connsiteY198" fmla="*/ 1219200 h 1439553"/>
              <a:gd name="connsiteX199" fmla="*/ 0 w 6525441"/>
              <a:gd name="connsiteY199" fmla="*/ 1162050 h 1439553"/>
              <a:gd name="connsiteX0" fmla="*/ 0 w 6525441"/>
              <a:gd name="connsiteY0" fmla="*/ 1162050 h 1439486"/>
              <a:gd name="connsiteX1" fmla="*/ 0 w 6525441"/>
              <a:gd name="connsiteY1" fmla="*/ 1162050 h 1439486"/>
              <a:gd name="connsiteX2" fmla="*/ 114300 w 6525441"/>
              <a:gd name="connsiteY2" fmla="*/ 1057275 h 1439486"/>
              <a:gd name="connsiteX3" fmla="*/ 161925 w 6525441"/>
              <a:gd name="connsiteY3" fmla="*/ 1047750 h 1439486"/>
              <a:gd name="connsiteX4" fmla="*/ 190500 w 6525441"/>
              <a:gd name="connsiteY4" fmla="*/ 1028700 h 1439486"/>
              <a:gd name="connsiteX5" fmla="*/ 247650 w 6525441"/>
              <a:gd name="connsiteY5" fmla="*/ 1009650 h 1439486"/>
              <a:gd name="connsiteX6" fmla="*/ 276225 w 6525441"/>
              <a:gd name="connsiteY6" fmla="*/ 1000125 h 1439486"/>
              <a:gd name="connsiteX7" fmla="*/ 304800 w 6525441"/>
              <a:gd name="connsiteY7" fmla="*/ 990600 h 1439486"/>
              <a:gd name="connsiteX8" fmla="*/ 352425 w 6525441"/>
              <a:gd name="connsiteY8" fmla="*/ 981075 h 1439486"/>
              <a:gd name="connsiteX9" fmla="*/ 457200 w 6525441"/>
              <a:gd name="connsiteY9" fmla="*/ 962025 h 1439486"/>
              <a:gd name="connsiteX10" fmla="*/ 962025 w 6525441"/>
              <a:gd name="connsiteY10" fmla="*/ 952500 h 1439486"/>
              <a:gd name="connsiteX11" fmla="*/ 1076325 w 6525441"/>
              <a:gd name="connsiteY11" fmla="*/ 942975 h 1439486"/>
              <a:gd name="connsiteX12" fmla="*/ 1104900 w 6525441"/>
              <a:gd name="connsiteY12" fmla="*/ 933450 h 1439486"/>
              <a:gd name="connsiteX13" fmla="*/ 1533525 w 6525441"/>
              <a:gd name="connsiteY13" fmla="*/ 923925 h 1439486"/>
              <a:gd name="connsiteX14" fmla="*/ 1609725 w 6525441"/>
              <a:gd name="connsiteY14" fmla="*/ 914400 h 1439486"/>
              <a:gd name="connsiteX15" fmla="*/ 1714500 w 6525441"/>
              <a:gd name="connsiteY15" fmla="*/ 904875 h 1439486"/>
              <a:gd name="connsiteX16" fmla="*/ 1743075 w 6525441"/>
              <a:gd name="connsiteY16" fmla="*/ 895350 h 1439486"/>
              <a:gd name="connsiteX17" fmla="*/ 2419350 w 6525441"/>
              <a:gd name="connsiteY17" fmla="*/ 876300 h 1439486"/>
              <a:gd name="connsiteX18" fmla="*/ 2495550 w 6525441"/>
              <a:gd name="connsiteY18" fmla="*/ 866775 h 1439486"/>
              <a:gd name="connsiteX19" fmla="*/ 2600325 w 6525441"/>
              <a:gd name="connsiteY19" fmla="*/ 857250 h 1439486"/>
              <a:gd name="connsiteX20" fmla="*/ 2657475 w 6525441"/>
              <a:gd name="connsiteY20" fmla="*/ 847725 h 1439486"/>
              <a:gd name="connsiteX21" fmla="*/ 2686050 w 6525441"/>
              <a:gd name="connsiteY21" fmla="*/ 838200 h 1439486"/>
              <a:gd name="connsiteX22" fmla="*/ 2762250 w 6525441"/>
              <a:gd name="connsiteY22" fmla="*/ 828675 h 1439486"/>
              <a:gd name="connsiteX23" fmla="*/ 2800350 w 6525441"/>
              <a:gd name="connsiteY23" fmla="*/ 819150 h 1439486"/>
              <a:gd name="connsiteX24" fmla="*/ 2847975 w 6525441"/>
              <a:gd name="connsiteY24" fmla="*/ 809625 h 1439486"/>
              <a:gd name="connsiteX25" fmla="*/ 2952750 w 6525441"/>
              <a:gd name="connsiteY25" fmla="*/ 781050 h 1439486"/>
              <a:gd name="connsiteX26" fmla="*/ 3009900 w 6525441"/>
              <a:gd name="connsiteY26" fmla="*/ 771525 h 1439486"/>
              <a:gd name="connsiteX27" fmla="*/ 3038475 w 6525441"/>
              <a:gd name="connsiteY27" fmla="*/ 762000 h 1439486"/>
              <a:gd name="connsiteX28" fmla="*/ 3076575 w 6525441"/>
              <a:gd name="connsiteY28" fmla="*/ 752475 h 1439486"/>
              <a:gd name="connsiteX29" fmla="*/ 3124200 w 6525441"/>
              <a:gd name="connsiteY29" fmla="*/ 742950 h 1439486"/>
              <a:gd name="connsiteX30" fmla="*/ 3181350 w 6525441"/>
              <a:gd name="connsiteY30" fmla="*/ 723900 h 1439486"/>
              <a:gd name="connsiteX31" fmla="*/ 3209925 w 6525441"/>
              <a:gd name="connsiteY31" fmla="*/ 714375 h 1439486"/>
              <a:gd name="connsiteX32" fmla="*/ 3238500 w 6525441"/>
              <a:gd name="connsiteY32" fmla="*/ 695325 h 1439486"/>
              <a:gd name="connsiteX33" fmla="*/ 3276600 w 6525441"/>
              <a:gd name="connsiteY33" fmla="*/ 685800 h 1439486"/>
              <a:gd name="connsiteX34" fmla="*/ 3343275 w 6525441"/>
              <a:gd name="connsiteY34" fmla="*/ 657225 h 1439486"/>
              <a:gd name="connsiteX35" fmla="*/ 3381375 w 6525441"/>
              <a:gd name="connsiteY35" fmla="*/ 647700 h 1439486"/>
              <a:gd name="connsiteX36" fmla="*/ 3438525 w 6525441"/>
              <a:gd name="connsiteY36" fmla="*/ 628650 h 1439486"/>
              <a:gd name="connsiteX37" fmla="*/ 3467100 w 6525441"/>
              <a:gd name="connsiteY37" fmla="*/ 619125 h 1439486"/>
              <a:gd name="connsiteX38" fmla="*/ 3514725 w 6525441"/>
              <a:gd name="connsiteY38" fmla="*/ 609600 h 1439486"/>
              <a:gd name="connsiteX39" fmla="*/ 3552825 w 6525441"/>
              <a:gd name="connsiteY39" fmla="*/ 600075 h 1439486"/>
              <a:gd name="connsiteX40" fmla="*/ 3609975 w 6525441"/>
              <a:gd name="connsiteY40" fmla="*/ 590550 h 1439486"/>
              <a:gd name="connsiteX41" fmla="*/ 3705225 w 6525441"/>
              <a:gd name="connsiteY41" fmla="*/ 561975 h 1439486"/>
              <a:gd name="connsiteX42" fmla="*/ 3733800 w 6525441"/>
              <a:gd name="connsiteY42" fmla="*/ 552450 h 1439486"/>
              <a:gd name="connsiteX43" fmla="*/ 3762375 w 6525441"/>
              <a:gd name="connsiteY43" fmla="*/ 542925 h 1439486"/>
              <a:gd name="connsiteX44" fmla="*/ 3800475 w 6525441"/>
              <a:gd name="connsiteY44" fmla="*/ 523875 h 1439486"/>
              <a:gd name="connsiteX45" fmla="*/ 3867150 w 6525441"/>
              <a:gd name="connsiteY45" fmla="*/ 504825 h 1439486"/>
              <a:gd name="connsiteX46" fmla="*/ 3895725 w 6525441"/>
              <a:gd name="connsiteY46" fmla="*/ 495300 h 1439486"/>
              <a:gd name="connsiteX47" fmla="*/ 3990975 w 6525441"/>
              <a:gd name="connsiteY47" fmla="*/ 466725 h 1439486"/>
              <a:gd name="connsiteX48" fmla="*/ 4019550 w 6525441"/>
              <a:gd name="connsiteY48" fmla="*/ 457200 h 1439486"/>
              <a:gd name="connsiteX49" fmla="*/ 4048125 w 6525441"/>
              <a:gd name="connsiteY49" fmla="*/ 447675 h 1439486"/>
              <a:gd name="connsiteX50" fmla="*/ 4105275 w 6525441"/>
              <a:gd name="connsiteY50" fmla="*/ 409575 h 1439486"/>
              <a:gd name="connsiteX51" fmla="*/ 4162425 w 6525441"/>
              <a:gd name="connsiteY51" fmla="*/ 390525 h 1439486"/>
              <a:gd name="connsiteX52" fmla="*/ 4191000 w 6525441"/>
              <a:gd name="connsiteY52" fmla="*/ 381000 h 1439486"/>
              <a:gd name="connsiteX53" fmla="*/ 4219575 w 6525441"/>
              <a:gd name="connsiteY53" fmla="*/ 361950 h 1439486"/>
              <a:gd name="connsiteX54" fmla="*/ 4295775 w 6525441"/>
              <a:gd name="connsiteY54" fmla="*/ 342900 h 1439486"/>
              <a:gd name="connsiteX55" fmla="*/ 4324350 w 6525441"/>
              <a:gd name="connsiteY55" fmla="*/ 323850 h 1439486"/>
              <a:gd name="connsiteX56" fmla="*/ 4400550 w 6525441"/>
              <a:gd name="connsiteY56" fmla="*/ 304800 h 1439486"/>
              <a:gd name="connsiteX57" fmla="*/ 4438650 w 6525441"/>
              <a:gd name="connsiteY57" fmla="*/ 285750 h 1439486"/>
              <a:gd name="connsiteX58" fmla="*/ 4533900 w 6525441"/>
              <a:gd name="connsiteY58" fmla="*/ 257175 h 1439486"/>
              <a:gd name="connsiteX59" fmla="*/ 4581525 w 6525441"/>
              <a:gd name="connsiteY59" fmla="*/ 247650 h 1439486"/>
              <a:gd name="connsiteX60" fmla="*/ 4610100 w 6525441"/>
              <a:gd name="connsiteY60" fmla="*/ 238125 h 1439486"/>
              <a:gd name="connsiteX61" fmla="*/ 4724400 w 6525441"/>
              <a:gd name="connsiteY61" fmla="*/ 209550 h 1439486"/>
              <a:gd name="connsiteX62" fmla="*/ 4752975 w 6525441"/>
              <a:gd name="connsiteY62" fmla="*/ 200025 h 1439486"/>
              <a:gd name="connsiteX63" fmla="*/ 4781550 w 6525441"/>
              <a:gd name="connsiteY63" fmla="*/ 180975 h 1439486"/>
              <a:gd name="connsiteX64" fmla="*/ 4848225 w 6525441"/>
              <a:gd name="connsiteY64" fmla="*/ 161925 h 1439486"/>
              <a:gd name="connsiteX65" fmla="*/ 4905375 w 6525441"/>
              <a:gd name="connsiteY65" fmla="*/ 123825 h 1439486"/>
              <a:gd name="connsiteX66" fmla="*/ 4962525 w 6525441"/>
              <a:gd name="connsiteY66" fmla="*/ 104775 h 1439486"/>
              <a:gd name="connsiteX67" fmla="*/ 4991100 w 6525441"/>
              <a:gd name="connsiteY67" fmla="*/ 85725 h 1439486"/>
              <a:gd name="connsiteX68" fmla="*/ 5048250 w 6525441"/>
              <a:gd name="connsiteY68" fmla="*/ 66675 h 1439486"/>
              <a:gd name="connsiteX69" fmla="*/ 5076825 w 6525441"/>
              <a:gd name="connsiteY69" fmla="*/ 57150 h 1439486"/>
              <a:gd name="connsiteX70" fmla="*/ 5143500 w 6525441"/>
              <a:gd name="connsiteY70" fmla="*/ 28575 h 1439486"/>
              <a:gd name="connsiteX71" fmla="*/ 5172075 w 6525441"/>
              <a:gd name="connsiteY71" fmla="*/ 9525 h 1439486"/>
              <a:gd name="connsiteX72" fmla="*/ 5200650 w 6525441"/>
              <a:gd name="connsiteY72" fmla="*/ 0 h 1439486"/>
              <a:gd name="connsiteX73" fmla="*/ 5457825 w 6525441"/>
              <a:gd name="connsiteY73" fmla="*/ 9525 h 1439486"/>
              <a:gd name="connsiteX74" fmla="*/ 5591175 w 6525441"/>
              <a:gd name="connsiteY74" fmla="*/ 38100 h 1439486"/>
              <a:gd name="connsiteX75" fmla="*/ 5591175 w 6525441"/>
              <a:gd name="connsiteY75" fmla="*/ 38100 h 1439486"/>
              <a:gd name="connsiteX76" fmla="*/ 5638800 w 6525441"/>
              <a:gd name="connsiteY76" fmla="*/ 47625 h 1439486"/>
              <a:gd name="connsiteX77" fmla="*/ 5667375 w 6525441"/>
              <a:gd name="connsiteY77" fmla="*/ 57150 h 1439486"/>
              <a:gd name="connsiteX78" fmla="*/ 5705475 w 6525441"/>
              <a:gd name="connsiteY78" fmla="*/ 66675 h 1439486"/>
              <a:gd name="connsiteX79" fmla="*/ 5734050 w 6525441"/>
              <a:gd name="connsiteY79" fmla="*/ 76200 h 1439486"/>
              <a:gd name="connsiteX80" fmla="*/ 5800725 w 6525441"/>
              <a:gd name="connsiteY80" fmla="*/ 95250 h 1439486"/>
              <a:gd name="connsiteX81" fmla="*/ 5829300 w 6525441"/>
              <a:gd name="connsiteY81" fmla="*/ 114300 h 1439486"/>
              <a:gd name="connsiteX82" fmla="*/ 5915025 w 6525441"/>
              <a:gd name="connsiteY82" fmla="*/ 152400 h 1439486"/>
              <a:gd name="connsiteX83" fmla="*/ 5962650 w 6525441"/>
              <a:gd name="connsiteY83" fmla="*/ 190500 h 1439486"/>
              <a:gd name="connsiteX84" fmla="*/ 5981700 w 6525441"/>
              <a:gd name="connsiteY84" fmla="*/ 219075 h 1439486"/>
              <a:gd name="connsiteX85" fmla="*/ 6010275 w 6525441"/>
              <a:gd name="connsiteY85" fmla="*/ 228600 h 1439486"/>
              <a:gd name="connsiteX86" fmla="*/ 6067425 w 6525441"/>
              <a:gd name="connsiteY86" fmla="*/ 276225 h 1439486"/>
              <a:gd name="connsiteX87" fmla="*/ 6096000 w 6525441"/>
              <a:gd name="connsiteY87" fmla="*/ 285750 h 1439486"/>
              <a:gd name="connsiteX88" fmla="*/ 6124575 w 6525441"/>
              <a:gd name="connsiteY88" fmla="*/ 304800 h 1439486"/>
              <a:gd name="connsiteX89" fmla="*/ 6153150 w 6525441"/>
              <a:gd name="connsiteY89" fmla="*/ 314325 h 1439486"/>
              <a:gd name="connsiteX90" fmla="*/ 6238875 w 6525441"/>
              <a:gd name="connsiteY90" fmla="*/ 371475 h 1439486"/>
              <a:gd name="connsiteX91" fmla="*/ 6267450 w 6525441"/>
              <a:gd name="connsiteY91" fmla="*/ 390525 h 1439486"/>
              <a:gd name="connsiteX92" fmla="*/ 6286500 w 6525441"/>
              <a:gd name="connsiteY92" fmla="*/ 419100 h 1439486"/>
              <a:gd name="connsiteX93" fmla="*/ 6315075 w 6525441"/>
              <a:gd name="connsiteY93" fmla="*/ 428625 h 1439486"/>
              <a:gd name="connsiteX94" fmla="*/ 6343650 w 6525441"/>
              <a:gd name="connsiteY94" fmla="*/ 447675 h 1439486"/>
              <a:gd name="connsiteX95" fmla="*/ 6362700 w 6525441"/>
              <a:gd name="connsiteY95" fmla="*/ 476250 h 1439486"/>
              <a:gd name="connsiteX96" fmla="*/ 6391275 w 6525441"/>
              <a:gd name="connsiteY96" fmla="*/ 495300 h 1439486"/>
              <a:gd name="connsiteX97" fmla="*/ 6400800 w 6525441"/>
              <a:gd name="connsiteY97" fmla="*/ 523875 h 1439486"/>
              <a:gd name="connsiteX98" fmla="*/ 6438900 w 6525441"/>
              <a:gd name="connsiteY98" fmla="*/ 581025 h 1439486"/>
              <a:gd name="connsiteX99" fmla="*/ 6486525 w 6525441"/>
              <a:gd name="connsiteY99" fmla="*/ 638175 h 1439486"/>
              <a:gd name="connsiteX100" fmla="*/ 6515100 w 6525441"/>
              <a:gd name="connsiteY100" fmla="*/ 647700 h 1439486"/>
              <a:gd name="connsiteX101" fmla="*/ 6524625 w 6525441"/>
              <a:gd name="connsiteY101" fmla="*/ 676275 h 1439486"/>
              <a:gd name="connsiteX102" fmla="*/ 6496050 w 6525441"/>
              <a:gd name="connsiteY102" fmla="*/ 695325 h 1439486"/>
              <a:gd name="connsiteX103" fmla="*/ 6467475 w 6525441"/>
              <a:gd name="connsiteY103" fmla="*/ 723900 h 1439486"/>
              <a:gd name="connsiteX104" fmla="*/ 6410325 w 6525441"/>
              <a:gd name="connsiteY104" fmla="*/ 762000 h 1439486"/>
              <a:gd name="connsiteX105" fmla="*/ 6391275 w 6525441"/>
              <a:gd name="connsiteY105" fmla="*/ 790575 h 1439486"/>
              <a:gd name="connsiteX106" fmla="*/ 6362700 w 6525441"/>
              <a:gd name="connsiteY106" fmla="*/ 800100 h 1439486"/>
              <a:gd name="connsiteX107" fmla="*/ 6353175 w 6525441"/>
              <a:gd name="connsiteY107" fmla="*/ 828675 h 1439486"/>
              <a:gd name="connsiteX108" fmla="*/ 6324600 w 6525441"/>
              <a:gd name="connsiteY108" fmla="*/ 847725 h 1439486"/>
              <a:gd name="connsiteX109" fmla="*/ 6296025 w 6525441"/>
              <a:gd name="connsiteY109" fmla="*/ 876300 h 1439486"/>
              <a:gd name="connsiteX110" fmla="*/ 6229350 w 6525441"/>
              <a:gd name="connsiteY110" fmla="*/ 923925 h 1439486"/>
              <a:gd name="connsiteX111" fmla="*/ 6210300 w 6525441"/>
              <a:gd name="connsiteY111" fmla="*/ 895350 h 1439486"/>
              <a:gd name="connsiteX112" fmla="*/ 6191250 w 6525441"/>
              <a:gd name="connsiteY112" fmla="*/ 838200 h 1439486"/>
              <a:gd name="connsiteX113" fmla="*/ 6134100 w 6525441"/>
              <a:gd name="connsiteY113" fmla="*/ 800100 h 1439486"/>
              <a:gd name="connsiteX114" fmla="*/ 6076950 w 6525441"/>
              <a:gd name="connsiteY114" fmla="*/ 762000 h 1439486"/>
              <a:gd name="connsiteX115" fmla="*/ 6048375 w 6525441"/>
              <a:gd name="connsiteY115" fmla="*/ 742950 h 1439486"/>
              <a:gd name="connsiteX116" fmla="*/ 6038850 w 6525441"/>
              <a:gd name="connsiteY116" fmla="*/ 714375 h 1439486"/>
              <a:gd name="connsiteX117" fmla="*/ 6010275 w 6525441"/>
              <a:gd name="connsiteY117" fmla="*/ 704850 h 1439486"/>
              <a:gd name="connsiteX118" fmla="*/ 5981700 w 6525441"/>
              <a:gd name="connsiteY118" fmla="*/ 685800 h 1439486"/>
              <a:gd name="connsiteX119" fmla="*/ 5953125 w 6525441"/>
              <a:gd name="connsiteY119" fmla="*/ 676275 h 1439486"/>
              <a:gd name="connsiteX120" fmla="*/ 5924550 w 6525441"/>
              <a:gd name="connsiteY120" fmla="*/ 657225 h 1439486"/>
              <a:gd name="connsiteX121" fmla="*/ 5867400 w 6525441"/>
              <a:gd name="connsiteY121" fmla="*/ 638175 h 1439486"/>
              <a:gd name="connsiteX122" fmla="*/ 5838825 w 6525441"/>
              <a:gd name="connsiteY122" fmla="*/ 628650 h 1439486"/>
              <a:gd name="connsiteX123" fmla="*/ 5810250 w 6525441"/>
              <a:gd name="connsiteY123" fmla="*/ 619125 h 1439486"/>
              <a:gd name="connsiteX124" fmla="*/ 5772150 w 6525441"/>
              <a:gd name="connsiteY124" fmla="*/ 609600 h 1439486"/>
              <a:gd name="connsiteX125" fmla="*/ 5676900 w 6525441"/>
              <a:gd name="connsiteY125" fmla="*/ 600075 h 1439486"/>
              <a:gd name="connsiteX126" fmla="*/ 5438775 w 6525441"/>
              <a:gd name="connsiteY126" fmla="*/ 590550 h 1439486"/>
              <a:gd name="connsiteX127" fmla="*/ 5000625 w 6525441"/>
              <a:gd name="connsiteY127" fmla="*/ 590550 h 1439486"/>
              <a:gd name="connsiteX128" fmla="*/ 4972050 w 6525441"/>
              <a:gd name="connsiteY128" fmla="*/ 600075 h 1439486"/>
              <a:gd name="connsiteX129" fmla="*/ 4933950 w 6525441"/>
              <a:gd name="connsiteY129" fmla="*/ 609600 h 1439486"/>
              <a:gd name="connsiteX130" fmla="*/ 4876800 w 6525441"/>
              <a:gd name="connsiteY130" fmla="*/ 628650 h 1439486"/>
              <a:gd name="connsiteX131" fmla="*/ 4838700 w 6525441"/>
              <a:gd name="connsiteY131" fmla="*/ 638175 h 1439486"/>
              <a:gd name="connsiteX132" fmla="*/ 4781550 w 6525441"/>
              <a:gd name="connsiteY132" fmla="*/ 657225 h 1439486"/>
              <a:gd name="connsiteX133" fmla="*/ 4752975 w 6525441"/>
              <a:gd name="connsiteY133" fmla="*/ 666750 h 1439486"/>
              <a:gd name="connsiteX134" fmla="*/ 4686300 w 6525441"/>
              <a:gd name="connsiteY134" fmla="*/ 676275 h 1439486"/>
              <a:gd name="connsiteX135" fmla="*/ 4648200 w 6525441"/>
              <a:gd name="connsiteY135" fmla="*/ 685800 h 1439486"/>
              <a:gd name="connsiteX136" fmla="*/ 4543425 w 6525441"/>
              <a:gd name="connsiteY136" fmla="*/ 704850 h 1439486"/>
              <a:gd name="connsiteX137" fmla="*/ 4419600 w 6525441"/>
              <a:gd name="connsiteY137" fmla="*/ 714375 h 1439486"/>
              <a:gd name="connsiteX138" fmla="*/ 4362450 w 6525441"/>
              <a:gd name="connsiteY138" fmla="*/ 723900 h 1439486"/>
              <a:gd name="connsiteX139" fmla="*/ 4286250 w 6525441"/>
              <a:gd name="connsiteY139" fmla="*/ 742950 h 1439486"/>
              <a:gd name="connsiteX140" fmla="*/ 4219575 w 6525441"/>
              <a:gd name="connsiteY140" fmla="*/ 752475 h 1439486"/>
              <a:gd name="connsiteX141" fmla="*/ 4162425 w 6525441"/>
              <a:gd name="connsiteY141" fmla="*/ 771525 h 1439486"/>
              <a:gd name="connsiteX142" fmla="*/ 4124325 w 6525441"/>
              <a:gd name="connsiteY142" fmla="*/ 781050 h 1439486"/>
              <a:gd name="connsiteX143" fmla="*/ 4067175 w 6525441"/>
              <a:gd name="connsiteY143" fmla="*/ 800100 h 1439486"/>
              <a:gd name="connsiteX144" fmla="*/ 4010025 w 6525441"/>
              <a:gd name="connsiteY144" fmla="*/ 809625 h 1439486"/>
              <a:gd name="connsiteX145" fmla="*/ 3971925 w 6525441"/>
              <a:gd name="connsiteY145" fmla="*/ 819150 h 1439486"/>
              <a:gd name="connsiteX146" fmla="*/ 3905250 w 6525441"/>
              <a:gd name="connsiteY146" fmla="*/ 828675 h 1439486"/>
              <a:gd name="connsiteX147" fmla="*/ 3876675 w 6525441"/>
              <a:gd name="connsiteY147" fmla="*/ 838200 h 1439486"/>
              <a:gd name="connsiteX148" fmla="*/ 3800475 w 6525441"/>
              <a:gd name="connsiteY148" fmla="*/ 857250 h 1439486"/>
              <a:gd name="connsiteX149" fmla="*/ 3743325 w 6525441"/>
              <a:gd name="connsiteY149" fmla="*/ 876300 h 1439486"/>
              <a:gd name="connsiteX150" fmla="*/ 3619500 w 6525441"/>
              <a:gd name="connsiteY150" fmla="*/ 895350 h 1439486"/>
              <a:gd name="connsiteX151" fmla="*/ 3495675 w 6525441"/>
              <a:gd name="connsiteY151" fmla="*/ 923925 h 1439486"/>
              <a:gd name="connsiteX152" fmla="*/ 3333750 w 6525441"/>
              <a:gd name="connsiteY152" fmla="*/ 952500 h 1439486"/>
              <a:gd name="connsiteX153" fmla="*/ 3257550 w 6525441"/>
              <a:gd name="connsiteY153" fmla="*/ 971550 h 1439486"/>
              <a:gd name="connsiteX154" fmla="*/ 3162300 w 6525441"/>
              <a:gd name="connsiteY154" fmla="*/ 990600 h 1439486"/>
              <a:gd name="connsiteX155" fmla="*/ 3133725 w 6525441"/>
              <a:gd name="connsiteY155" fmla="*/ 1000125 h 1439486"/>
              <a:gd name="connsiteX156" fmla="*/ 3057525 w 6525441"/>
              <a:gd name="connsiteY156" fmla="*/ 1009650 h 1439486"/>
              <a:gd name="connsiteX157" fmla="*/ 2962275 w 6525441"/>
              <a:gd name="connsiteY157" fmla="*/ 1028700 h 1439486"/>
              <a:gd name="connsiteX158" fmla="*/ 2857500 w 6525441"/>
              <a:gd name="connsiteY158" fmla="*/ 1038225 h 1439486"/>
              <a:gd name="connsiteX159" fmla="*/ 2809875 w 6525441"/>
              <a:gd name="connsiteY159" fmla="*/ 1047750 h 1439486"/>
              <a:gd name="connsiteX160" fmla="*/ 2733675 w 6525441"/>
              <a:gd name="connsiteY160" fmla="*/ 1066800 h 1439486"/>
              <a:gd name="connsiteX161" fmla="*/ 2600325 w 6525441"/>
              <a:gd name="connsiteY161" fmla="*/ 1076325 h 1439486"/>
              <a:gd name="connsiteX162" fmla="*/ 2524125 w 6525441"/>
              <a:gd name="connsiteY162" fmla="*/ 1095375 h 1439486"/>
              <a:gd name="connsiteX163" fmla="*/ 2495550 w 6525441"/>
              <a:gd name="connsiteY163" fmla="*/ 1104900 h 1439486"/>
              <a:gd name="connsiteX164" fmla="*/ 2371725 w 6525441"/>
              <a:gd name="connsiteY164" fmla="*/ 1114425 h 1439486"/>
              <a:gd name="connsiteX165" fmla="*/ 2333625 w 6525441"/>
              <a:gd name="connsiteY165" fmla="*/ 1123950 h 1439486"/>
              <a:gd name="connsiteX166" fmla="*/ 2305050 w 6525441"/>
              <a:gd name="connsiteY166" fmla="*/ 1133475 h 1439486"/>
              <a:gd name="connsiteX167" fmla="*/ 2190750 w 6525441"/>
              <a:gd name="connsiteY167" fmla="*/ 1152525 h 1439486"/>
              <a:gd name="connsiteX168" fmla="*/ 2162175 w 6525441"/>
              <a:gd name="connsiteY168" fmla="*/ 1162050 h 1439486"/>
              <a:gd name="connsiteX169" fmla="*/ 1981200 w 6525441"/>
              <a:gd name="connsiteY169" fmla="*/ 1181100 h 1439486"/>
              <a:gd name="connsiteX170" fmla="*/ 1800225 w 6525441"/>
              <a:gd name="connsiteY170" fmla="*/ 1200150 h 1439486"/>
              <a:gd name="connsiteX171" fmla="*/ 1743075 w 6525441"/>
              <a:gd name="connsiteY171" fmla="*/ 1209675 h 1439486"/>
              <a:gd name="connsiteX172" fmla="*/ 1666875 w 6525441"/>
              <a:gd name="connsiteY172" fmla="*/ 1228725 h 1439486"/>
              <a:gd name="connsiteX173" fmla="*/ 1590675 w 6525441"/>
              <a:gd name="connsiteY173" fmla="*/ 1247775 h 1439486"/>
              <a:gd name="connsiteX174" fmla="*/ 1562100 w 6525441"/>
              <a:gd name="connsiteY174" fmla="*/ 1257300 h 1439486"/>
              <a:gd name="connsiteX175" fmla="*/ 1495425 w 6525441"/>
              <a:gd name="connsiteY175" fmla="*/ 1266825 h 1439486"/>
              <a:gd name="connsiteX176" fmla="*/ 1447800 w 6525441"/>
              <a:gd name="connsiteY176" fmla="*/ 1276350 h 1439486"/>
              <a:gd name="connsiteX177" fmla="*/ 1409700 w 6525441"/>
              <a:gd name="connsiteY177" fmla="*/ 1285875 h 1439486"/>
              <a:gd name="connsiteX178" fmla="*/ 1304925 w 6525441"/>
              <a:gd name="connsiteY178" fmla="*/ 1295400 h 1439486"/>
              <a:gd name="connsiteX179" fmla="*/ 1238250 w 6525441"/>
              <a:gd name="connsiteY179" fmla="*/ 1304925 h 1439486"/>
              <a:gd name="connsiteX180" fmla="*/ 1076325 w 6525441"/>
              <a:gd name="connsiteY180" fmla="*/ 1314450 h 1439486"/>
              <a:gd name="connsiteX181" fmla="*/ 1009650 w 6525441"/>
              <a:gd name="connsiteY181" fmla="*/ 1333500 h 1439486"/>
              <a:gd name="connsiteX182" fmla="*/ 952500 w 6525441"/>
              <a:gd name="connsiteY182" fmla="*/ 1352550 h 1439486"/>
              <a:gd name="connsiteX183" fmla="*/ 923925 w 6525441"/>
              <a:gd name="connsiteY183" fmla="*/ 1371600 h 1439486"/>
              <a:gd name="connsiteX184" fmla="*/ 828675 w 6525441"/>
              <a:gd name="connsiteY184" fmla="*/ 1390650 h 1439486"/>
              <a:gd name="connsiteX185" fmla="*/ 800100 w 6525441"/>
              <a:gd name="connsiteY185" fmla="*/ 1400175 h 1439486"/>
              <a:gd name="connsiteX186" fmla="*/ 685800 w 6525441"/>
              <a:gd name="connsiteY186" fmla="*/ 1409700 h 1439486"/>
              <a:gd name="connsiteX187" fmla="*/ 609600 w 6525441"/>
              <a:gd name="connsiteY187" fmla="*/ 1419225 h 1439486"/>
              <a:gd name="connsiteX188" fmla="*/ 552450 w 6525441"/>
              <a:gd name="connsiteY188" fmla="*/ 1438275 h 1439486"/>
              <a:gd name="connsiteX189" fmla="*/ 428625 w 6525441"/>
              <a:gd name="connsiteY189" fmla="*/ 1382424 h 1439486"/>
              <a:gd name="connsiteX190" fmla="*/ 400050 w 6525441"/>
              <a:gd name="connsiteY190" fmla="*/ 1374197 h 1439486"/>
              <a:gd name="connsiteX191" fmla="*/ 342900 w 6525441"/>
              <a:gd name="connsiteY191" fmla="*/ 1343025 h 1439486"/>
              <a:gd name="connsiteX192" fmla="*/ 285750 w 6525441"/>
              <a:gd name="connsiteY192" fmla="*/ 1323975 h 1439486"/>
              <a:gd name="connsiteX193" fmla="*/ 257175 w 6525441"/>
              <a:gd name="connsiteY193" fmla="*/ 1314450 h 1439486"/>
              <a:gd name="connsiteX194" fmla="*/ 200025 w 6525441"/>
              <a:gd name="connsiteY194" fmla="*/ 1276350 h 1439486"/>
              <a:gd name="connsiteX195" fmla="*/ 114300 w 6525441"/>
              <a:gd name="connsiteY195" fmla="*/ 1257300 h 1439486"/>
              <a:gd name="connsiteX196" fmla="*/ 85725 w 6525441"/>
              <a:gd name="connsiteY196" fmla="*/ 1247775 h 1439486"/>
              <a:gd name="connsiteX197" fmla="*/ 47625 w 6525441"/>
              <a:gd name="connsiteY197" fmla="*/ 1238250 h 1439486"/>
              <a:gd name="connsiteX198" fmla="*/ 28575 w 6525441"/>
              <a:gd name="connsiteY198" fmla="*/ 1219200 h 1439486"/>
              <a:gd name="connsiteX199" fmla="*/ 0 w 6525441"/>
              <a:gd name="connsiteY199" fmla="*/ 1162050 h 1439486"/>
              <a:gd name="connsiteX0" fmla="*/ 0 w 6525441"/>
              <a:gd name="connsiteY0" fmla="*/ 1162050 h 1439486"/>
              <a:gd name="connsiteX1" fmla="*/ 0 w 6525441"/>
              <a:gd name="connsiteY1" fmla="*/ 1162050 h 1439486"/>
              <a:gd name="connsiteX2" fmla="*/ 114300 w 6525441"/>
              <a:gd name="connsiteY2" fmla="*/ 1057275 h 1439486"/>
              <a:gd name="connsiteX3" fmla="*/ 161925 w 6525441"/>
              <a:gd name="connsiteY3" fmla="*/ 1047750 h 1439486"/>
              <a:gd name="connsiteX4" fmla="*/ 190500 w 6525441"/>
              <a:gd name="connsiteY4" fmla="*/ 1028700 h 1439486"/>
              <a:gd name="connsiteX5" fmla="*/ 247650 w 6525441"/>
              <a:gd name="connsiteY5" fmla="*/ 1009650 h 1439486"/>
              <a:gd name="connsiteX6" fmla="*/ 276225 w 6525441"/>
              <a:gd name="connsiteY6" fmla="*/ 1000125 h 1439486"/>
              <a:gd name="connsiteX7" fmla="*/ 304800 w 6525441"/>
              <a:gd name="connsiteY7" fmla="*/ 990600 h 1439486"/>
              <a:gd name="connsiteX8" fmla="*/ 352425 w 6525441"/>
              <a:gd name="connsiteY8" fmla="*/ 981075 h 1439486"/>
              <a:gd name="connsiteX9" fmla="*/ 457200 w 6525441"/>
              <a:gd name="connsiteY9" fmla="*/ 962025 h 1439486"/>
              <a:gd name="connsiteX10" fmla="*/ 962025 w 6525441"/>
              <a:gd name="connsiteY10" fmla="*/ 952500 h 1439486"/>
              <a:gd name="connsiteX11" fmla="*/ 1076325 w 6525441"/>
              <a:gd name="connsiteY11" fmla="*/ 942975 h 1439486"/>
              <a:gd name="connsiteX12" fmla="*/ 1104900 w 6525441"/>
              <a:gd name="connsiteY12" fmla="*/ 933450 h 1439486"/>
              <a:gd name="connsiteX13" fmla="*/ 1533525 w 6525441"/>
              <a:gd name="connsiteY13" fmla="*/ 923925 h 1439486"/>
              <a:gd name="connsiteX14" fmla="*/ 1609725 w 6525441"/>
              <a:gd name="connsiteY14" fmla="*/ 914400 h 1439486"/>
              <a:gd name="connsiteX15" fmla="*/ 1714500 w 6525441"/>
              <a:gd name="connsiteY15" fmla="*/ 904875 h 1439486"/>
              <a:gd name="connsiteX16" fmla="*/ 1743075 w 6525441"/>
              <a:gd name="connsiteY16" fmla="*/ 895350 h 1439486"/>
              <a:gd name="connsiteX17" fmla="*/ 2419350 w 6525441"/>
              <a:gd name="connsiteY17" fmla="*/ 876300 h 1439486"/>
              <a:gd name="connsiteX18" fmla="*/ 2495550 w 6525441"/>
              <a:gd name="connsiteY18" fmla="*/ 866775 h 1439486"/>
              <a:gd name="connsiteX19" fmla="*/ 2600325 w 6525441"/>
              <a:gd name="connsiteY19" fmla="*/ 857250 h 1439486"/>
              <a:gd name="connsiteX20" fmla="*/ 2657475 w 6525441"/>
              <a:gd name="connsiteY20" fmla="*/ 847725 h 1439486"/>
              <a:gd name="connsiteX21" fmla="*/ 2686050 w 6525441"/>
              <a:gd name="connsiteY21" fmla="*/ 838200 h 1439486"/>
              <a:gd name="connsiteX22" fmla="*/ 2762250 w 6525441"/>
              <a:gd name="connsiteY22" fmla="*/ 828675 h 1439486"/>
              <a:gd name="connsiteX23" fmla="*/ 2800350 w 6525441"/>
              <a:gd name="connsiteY23" fmla="*/ 819150 h 1439486"/>
              <a:gd name="connsiteX24" fmla="*/ 2847975 w 6525441"/>
              <a:gd name="connsiteY24" fmla="*/ 809625 h 1439486"/>
              <a:gd name="connsiteX25" fmla="*/ 2952750 w 6525441"/>
              <a:gd name="connsiteY25" fmla="*/ 781050 h 1439486"/>
              <a:gd name="connsiteX26" fmla="*/ 3009900 w 6525441"/>
              <a:gd name="connsiteY26" fmla="*/ 771525 h 1439486"/>
              <a:gd name="connsiteX27" fmla="*/ 3038475 w 6525441"/>
              <a:gd name="connsiteY27" fmla="*/ 762000 h 1439486"/>
              <a:gd name="connsiteX28" fmla="*/ 3076575 w 6525441"/>
              <a:gd name="connsiteY28" fmla="*/ 752475 h 1439486"/>
              <a:gd name="connsiteX29" fmla="*/ 3124200 w 6525441"/>
              <a:gd name="connsiteY29" fmla="*/ 742950 h 1439486"/>
              <a:gd name="connsiteX30" fmla="*/ 3181350 w 6525441"/>
              <a:gd name="connsiteY30" fmla="*/ 723900 h 1439486"/>
              <a:gd name="connsiteX31" fmla="*/ 3209925 w 6525441"/>
              <a:gd name="connsiteY31" fmla="*/ 714375 h 1439486"/>
              <a:gd name="connsiteX32" fmla="*/ 3238500 w 6525441"/>
              <a:gd name="connsiteY32" fmla="*/ 695325 h 1439486"/>
              <a:gd name="connsiteX33" fmla="*/ 3276600 w 6525441"/>
              <a:gd name="connsiteY33" fmla="*/ 685800 h 1439486"/>
              <a:gd name="connsiteX34" fmla="*/ 3343275 w 6525441"/>
              <a:gd name="connsiteY34" fmla="*/ 657225 h 1439486"/>
              <a:gd name="connsiteX35" fmla="*/ 3381375 w 6525441"/>
              <a:gd name="connsiteY35" fmla="*/ 647700 h 1439486"/>
              <a:gd name="connsiteX36" fmla="*/ 3438525 w 6525441"/>
              <a:gd name="connsiteY36" fmla="*/ 628650 h 1439486"/>
              <a:gd name="connsiteX37" fmla="*/ 3467100 w 6525441"/>
              <a:gd name="connsiteY37" fmla="*/ 619125 h 1439486"/>
              <a:gd name="connsiteX38" fmla="*/ 3514725 w 6525441"/>
              <a:gd name="connsiteY38" fmla="*/ 609600 h 1439486"/>
              <a:gd name="connsiteX39" fmla="*/ 3552825 w 6525441"/>
              <a:gd name="connsiteY39" fmla="*/ 600075 h 1439486"/>
              <a:gd name="connsiteX40" fmla="*/ 3609975 w 6525441"/>
              <a:gd name="connsiteY40" fmla="*/ 590550 h 1439486"/>
              <a:gd name="connsiteX41" fmla="*/ 3705225 w 6525441"/>
              <a:gd name="connsiteY41" fmla="*/ 561975 h 1439486"/>
              <a:gd name="connsiteX42" fmla="*/ 3733800 w 6525441"/>
              <a:gd name="connsiteY42" fmla="*/ 552450 h 1439486"/>
              <a:gd name="connsiteX43" fmla="*/ 3762375 w 6525441"/>
              <a:gd name="connsiteY43" fmla="*/ 542925 h 1439486"/>
              <a:gd name="connsiteX44" fmla="*/ 3800475 w 6525441"/>
              <a:gd name="connsiteY44" fmla="*/ 523875 h 1439486"/>
              <a:gd name="connsiteX45" fmla="*/ 3867150 w 6525441"/>
              <a:gd name="connsiteY45" fmla="*/ 504825 h 1439486"/>
              <a:gd name="connsiteX46" fmla="*/ 3895725 w 6525441"/>
              <a:gd name="connsiteY46" fmla="*/ 495300 h 1439486"/>
              <a:gd name="connsiteX47" fmla="*/ 3990975 w 6525441"/>
              <a:gd name="connsiteY47" fmla="*/ 466725 h 1439486"/>
              <a:gd name="connsiteX48" fmla="*/ 4019550 w 6525441"/>
              <a:gd name="connsiteY48" fmla="*/ 457200 h 1439486"/>
              <a:gd name="connsiteX49" fmla="*/ 4048125 w 6525441"/>
              <a:gd name="connsiteY49" fmla="*/ 447675 h 1439486"/>
              <a:gd name="connsiteX50" fmla="*/ 4105275 w 6525441"/>
              <a:gd name="connsiteY50" fmla="*/ 409575 h 1439486"/>
              <a:gd name="connsiteX51" fmla="*/ 4162425 w 6525441"/>
              <a:gd name="connsiteY51" fmla="*/ 390525 h 1439486"/>
              <a:gd name="connsiteX52" fmla="*/ 4191000 w 6525441"/>
              <a:gd name="connsiteY52" fmla="*/ 381000 h 1439486"/>
              <a:gd name="connsiteX53" fmla="*/ 4219575 w 6525441"/>
              <a:gd name="connsiteY53" fmla="*/ 361950 h 1439486"/>
              <a:gd name="connsiteX54" fmla="*/ 4295775 w 6525441"/>
              <a:gd name="connsiteY54" fmla="*/ 342900 h 1439486"/>
              <a:gd name="connsiteX55" fmla="*/ 4324350 w 6525441"/>
              <a:gd name="connsiteY55" fmla="*/ 323850 h 1439486"/>
              <a:gd name="connsiteX56" fmla="*/ 4400550 w 6525441"/>
              <a:gd name="connsiteY56" fmla="*/ 304800 h 1439486"/>
              <a:gd name="connsiteX57" fmla="*/ 4438650 w 6525441"/>
              <a:gd name="connsiteY57" fmla="*/ 285750 h 1439486"/>
              <a:gd name="connsiteX58" fmla="*/ 4533900 w 6525441"/>
              <a:gd name="connsiteY58" fmla="*/ 257175 h 1439486"/>
              <a:gd name="connsiteX59" fmla="*/ 4581525 w 6525441"/>
              <a:gd name="connsiteY59" fmla="*/ 247650 h 1439486"/>
              <a:gd name="connsiteX60" fmla="*/ 4610100 w 6525441"/>
              <a:gd name="connsiteY60" fmla="*/ 238125 h 1439486"/>
              <a:gd name="connsiteX61" fmla="*/ 4724400 w 6525441"/>
              <a:gd name="connsiteY61" fmla="*/ 209550 h 1439486"/>
              <a:gd name="connsiteX62" fmla="*/ 4752975 w 6525441"/>
              <a:gd name="connsiteY62" fmla="*/ 200025 h 1439486"/>
              <a:gd name="connsiteX63" fmla="*/ 4781550 w 6525441"/>
              <a:gd name="connsiteY63" fmla="*/ 180975 h 1439486"/>
              <a:gd name="connsiteX64" fmla="*/ 4848225 w 6525441"/>
              <a:gd name="connsiteY64" fmla="*/ 161925 h 1439486"/>
              <a:gd name="connsiteX65" fmla="*/ 4905375 w 6525441"/>
              <a:gd name="connsiteY65" fmla="*/ 123825 h 1439486"/>
              <a:gd name="connsiteX66" fmla="*/ 4962525 w 6525441"/>
              <a:gd name="connsiteY66" fmla="*/ 104775 h 1439486"/>
              <a:gd name="connsiteX67" fmla="*/ 4991100 w 6525441"/>
              <a:gd name="connsiteY67" fmla="*/ 85725 h 1439486"/>
              <a:gd name="connsiteX68" fmla="*/ 5048250 w 6525441"/>
              <a:gd name="connsiteY68" fmla="*/ 66675 h 1439486"/>
              <a:gd name="connsiteX69" fmla="*/ 5076825 w 6525441"/>
              <a:gd name="connsiteY69" fmla="*/ 57150 h 1439486"/>
              <a:gd name="connsiteX70" fmla="*/ 5143500 w 6525441"/>
              <a:gd name="connsiteY70" fmla="*/ 28575 h 1439486"/>
              <a:gd name="connsiteX71" fmla="*/ 5172075 w 6525441"/>
              <a:gd name="connsiteY71" fmla="*/ 9525 h 1439486"/>
              <a:gd name="connsiteX72" fmla="*/ 5200650 w 6525441"/>
              <a:gd name="connsiteY72" fmla="*/ 0 h 1439486"/>
              <a:gd name="connsiteX73" fmla="*/ 5457825 w 6525441"/>
              <a:gd name="connsiteY73" fmla="*/ 9525 h 1439486"/>
              <a:gd name="connsiteX74" fmla="*/ 5591175 w 6525441"/>
              <a:gd name="connsiteY74" fmla="*/ 38100 h 1439486"/>
              <a:gd name="connsiteX75" fmla="*/ 5591175 w 6525441"/>
              <a:gd name="connsiteY75" fmla="*/ 38100 h 1439486"/>
              <a:gd name="connsiteX76" fmla="*/ 5638800 w 6525441"/>
              <a:gd name="connsiteY76" fmla="*/ 47625 h 1439486"/>
              <a:gd name="connsiteX77" fmla="*/ 5667375 w 6525441"/>
              <a:gd name="connsiteY77" fmla="*/ 57150 h 1439486"/>
              <a:gd name="connsiteX78" fmla="*/ 5705475 w 6525441"/>
              <a:gd name="connsiteY78" fmla="*/ 66675 h 1439486"/>
              <a:gd name="connsiteX79" fmla="*/ 5734050 w 6525441"/>
              <a:gd name="connsiteY79" fmla="*/ 76200 h 1439486"/>
              <a:gd name="connsiteX80" fmla="*/ 5800725 w 6525441"/>
              <a:gd name="connsiteY80" fmla="*/ 95250 h 1439486"/>
              <a:gd name="connsiteX81" fmla="*/ 5829300 w 6525441"/>
              <a:gd name="connsiteY81" fmla="*/ 114300 h 1439486"/>
              <a:gd name="connsiteX82" fmla="*/ 5915025 w 6525441"/>
              <a:gd name="connsiteY82" fmla="*/ 152400 h 1439486"/>
              <a:gd name="connsiteX83" fmla="*/ 5962650 w 6525441"/>
              <a:gd name="connsiteY83" fmla="*/ 190500 h 1439486"/>
              <a:gd name="connsiteX84" fmla="*/ 5981700 w 6525441"/>
              <a:gd name="connsiteY84" fmla="*/ 219075 h 1439486"/>
              <a:gd name="connsiteX85" fmla="*/ 6010275 w 6525441"/>
              <a:gd name="connsiteY85" fmla="*/ 228600 h 1439486"/>
              <a:gd name="connsiteX86" fmla="*/ 6067425 w 6525441"/>
              <a:gd name="connsiteY86" fmla="*/ 276225 h 1439486"/>
              <a:gd name="connsiteX87" fmla="*/ 6096000 w 6525441"/>
              <a:gd name="connsiteY87" fmla="*/ 285750 h 1439486"/>
              <a:gd name="connsiteX88" fmla="*/ 6124575 w 6525441"/>
              <a:gd name="connsiteY88" fmla="*/ 304800 h 1439486"/>
              <a:gd name="connsiteX89" fmla="*/ 6153150 w 6525441"/>
              <a:gd name="connsiteY89" fmla="*/ 314325 h 1439486"/>
              <a:gd name="connsiteX90" fmla="*/ 6238875 w 6525441"/>
              <a:gd name="connsiteY90" fmla="*/ 371475 h 1439486"/>
              <a:gd name="connsiteX91" fmla="*/ 6267450 w 6525441"/>
              <a:gd name="connsiteY91" fmla="*/ 390525 h 1439486"/>
              <a:gd name="connsiteX92" fmla="*/ 6286500 w 6525441"/>
              <a:gd name="connsiteY92" fmla="*/ 419100 h 1439486"/>
              <a:gd name="connsiteX93" fmla="*/ 6315075 w 6525441"/>
              <a:gd name="connsiteY93" fmla="*/ 428625 h 1439486"/>
              <a:gd name="connsiteX94" fmla="*/ 6343650 w 6525441"/>
              <a:gd name="connsiteY94" fmla="*/ 447675 h 1439486"/>
              <a:gd name="connsiteX95" fmla="*/ 6362700 w 6525441"/>
              <a:gd name="connsiteY95" fmla="*/ 476250 h 1439486"/>
              <a:gd name="connsiteX96" fmla="*/ 6391275 w 6525441"/>
              <a:gd name="connsiteY96" fmla="*/ 495300 h 1439486"/>
              <a:gd name="connsiteX97" fmla="*/ 6400800 w 6525441"/>
              <a:gd name="connsiteY97" fmla="*/ 523875 h 1439486"/>
              <a:gd name="connsiteX98" fmla="*/ 6438900 w 6525441"/>
              <a:gd name="connsiteY98" fmla="*/ 581025 h 1439486"/>
              <a:gd name="connsiteX99" fmla="*/ 6486525 w 6525441"/>
              <a:gd name="connsiteY99" fmla="*/ 638175 h 1439486"/>
              <a:gd name="connsiteX100" fmla="*/ 6515100 w 6525441"/>
              <a:gd name="connsiteY100" fmla="*/ 647700 h 1439486"/>
              <a:gd name="connsiteX101" fmla="*/ 6524625 w 6525441"/>
              <a:gd name="connsiteY101" fmla="*/ 676275 h 1439486"/>
              <a:gd name="connsiteX102" fmla="*/ 6496050 w 6525441"/>
              <a:gd name="connsiteY102" fmla="*/ 695325 h 1439486"/>
              <a:gd name="connsiteX103" fmla="*/ 6467475 w 6525441"/>
              <a:gd name="connsiteY103" fmla="*/ 723900 h 1439486"/>
              <a:gd name="connsiteX104" fmla="*/ 6410325 w 6525441"/>
              <a:gd name="connsiteY104" fmla="*/ 762000 h 1439486"/>
              <a:gd name="connsiteX105" fmla="*/ 6391275 w 6525441"/>
              <a:gd name="connsiteY105" fmla="*/ 790575 h 1439486"/>
              <a:gd name="connsiteX106" fmla="*/ 6362700 w 6525441"/>
              <a:gd name="connsiteY106" fmla="*/ 800100 h 1439486"/>
              <a:gd name="connsiteX107" fmla="*/ 6353175 w 6525441"/>
              <a:gd name="connsiteY107" fmla="*/ 828675 h 1439486"/>
              <a:gd name="connsiteX108" fmla="*/ 6324600 w 6525441"/>
              <a:gd name="connsiteY108" fmla="*/ 847725 h 1439486"/>
              <a:gd name="connsiteX109" fmla="*/ 6296025 w 6525441"/>
              <a:gd name="connsiteY109" fmla="*/ 876300 h 1439486"/>
              <a:gd name="connsiteX110" fmla="*/ 6229350 w 6525441"/>
              <a:gd name="connsiteY110" fmla="*/ 923925 h 1439486"/>
              <a:gd name="connsiteX111" fmla="*/ 6210300 w 6525441"/>
              <a:gd name="connsiteY111" fmla="*/ 895350 h 1439486"/>
              <a:gd name="connsiteX112" fmla="*/ 6191250 w 6525441"/>
              <a:gd name="connsiteY112" fmla="*/ 838200 h 1439486"/>
              <a:gd name="connsiteX113" fmla="*/ 6134100 w 6525441"/>
              <a:gd name="connsiteY113" fmla="*/ 800100 h 1439486"/>
              <a:gd name="connsiteX114" fmla="*/ 6076950 w 6525441"/>
              <a:gd name="connsiteY114" fmla="*/ 762000 h 1439486"/>
              <a:gd name="connsiteX115" fmla="*/ 6048375 w 6525441"/>
              <a:gd name="connsiteY115" fmla="*/ 742950 h 1439486"/>
              <a:gd name="connsiteX116" fmla="*/ 6038850 w 6525441"/>
              <a:gd name="connsiteY116" fmla="*/ 714375 h 1439486"/>
              <a:gd name="connsiteX117" fmla="*/ 6010275 w 6525441"/>
              <a:gd name="connsiteY117" fmla="*/ 704850 h 1439486"/>
              <a:gd name="connsiteX118" fmla="*/ 5981700 w 6525441"/>
              <a:gd name="connsiteY118" fmla="*/ 685800 h 1439486"/>
              <a:gd name="connsiteX119" fmla="*/ 5953125 w 6525441"/>
              <a:gd name="connsiteY119" fmla="*/ 676275 h 1439486"/>
              <a:gd name="connsiteX120" fmla="*/ 5924550 w 6525441"/>
              <a:gd name="connsiteY120" fmla="*/ 657225 h 1439486"/>
              <a:gd name="connsiteX121" fmla="*/ 5867400 w 6525441"/>
              <a:gd name="connsiteY121" fmla="*/ 638175 h 1439486"/>
              <a:gd name="connsiteX122" fmla="*/ 5838825 w 6525441"/>
              <a:gd name="connsiteY122" fmla="*/ 628650 h 1439486"/>
              <a:gd name="connsiteX123" fmla="*/ 5810250 w 6525441"/>
              <a:gd name="connsiteY123" fmla="*/ 619125 h 1439486"/>
              <a:gd name="connsiteX124" fmla="*/ 5772150 w 6525441"/>
              <a:gd name="connsiteY124" fmla="*/ 609600 h 1439486"/>
              <a:gd name="connsiteX125" fmla="*/ 5676900 w 6525441"/>
              <a:gd name="connsiteY125" fmla="*/ 600075 h 1439486"/>
              <a:gd name="connsiteX126" fmla="*/ 5438775 w 6525441"/>
              <a:gd name="connsiteY126" fmla="*/ 590550 h 1439486"/>
              <a:gd name="connsiteX127" fmla="*/ 5000625 w 6525441"/>
              <a:gd name="connsiteY127" fmla="*/ 590550 h 1439486"/>
              <a:gd name="connsiteX128" fmla="*/ 4972050 w 6525441"/>
              <a:gd name="connsiteY128" fmla="*/ 600075 h 1439486"/>
              <a:gd name="connsiteX129" fmla="*/ 4933950 w 6525441"/>
              <a:gd name="connsiteY129" fmla="*/ 609600 h 1439486"/>
              <a:gd name="connsiteX130" fmla="*/ 4876800 w 6525441"/>
              <a:gd name="connsiteY130" fmla="*/ 628650 h 1439486"/>
              <a:gd name="connsiteX131" fmla="*/ 4838700 w 6525441"/>
              <a:gd name="connsiteY131" fmla="*/ 638175 h 1439486"/>
              <a:gd name="connsiteX132" fmla="*/ 4781550 w 6525441"/>
              <a:gd name="connsiteY132" fmla="*/ 657225 h 1439486"/>
              <a:gd name="connsiteX133" fmla="*/ 4752975 w 6525441"/>
              <a:gd name="connsiteY133" fmla="*/ 666750 h 1439486"/>
              <a:gd name="connsiteX134" fmla="*/ 4686300 w 6525441"/>
              <a:gd name="connsiteY134" fmla="*/ 676275 h 1439486"/>
              <a:gd name="connsiteX135" fmla="*/ 4648200 w 6525441"/>
              <a:gd name="connsiteY135" fmla="*/ 685800 h 1439486"/>
              <a:gd name="connsiteX136" fmla="*/ 4543425 w 6525441"/>
              <a:gd name="connsiteY136" fmla="*/ 704850 h 1439486"/>
              <a:gd name="connsiteX137" fmla="*/ 4419600 w 6525441"/>
              <a:gd name="connsiteY137" fmla="*/ 714375 h 1439486"/>
              <a:gd name="connsiteX138" fmla="*/ 4362450 w 6525441"/>
              <a:gd name="connsiteY138" fmla="*/ 723900 h 1439486"/>
              <a:gd name="connsiteX139" fmla="*/ 4286250 w 6525441"/>
              <a:gd name="connsiteY139" fmla="*/ 742950 h 1439486"/>
              <a:gd name="connsiteX140" fmla="*/ 4219575 w 6525441"/>
              <a:gd name="connsiteY140" fmla="*/ 752475 h 1439486"/>
              <a:gd name="connsiteX141" fmla="*/ 4162425 w 6525441"/>
              <a:gd name="connsiteY141" fmla="*/ 771525 h 1439486"/>
              <a:gd name="connsiteX142" fmla="*/ 4124325 w 6525441"/>
              <a:gd name="connsiteY142" fmla="*/ 781050 h 1439486"/>
              <a:gd name="connsiteX143" fmla="*/ 4067175 w 6525441"/>
              <a:gd name="connsiteY143" fmla="*/ 800100 h 1439486"/>
              <a:gd name="connsiteX144" fmla="*/ 4010025 w 6525441"/>
              <a:gd name="connsiteY144" fmla="*/ 809625 h 1439486"/>
              <a:gd name="connsiteX145" fmla="*/ 3971925 w 6525441"/>
              <a:gd name="connsiteY145" fmla="*/ 819150 h 1439486"/>
              <a:gd name="connsiteX146" fmla="*/ 3905250 w 6525441"/>
              <a:gd name="connsiteY146" fmla="*/ 828675 h 1439486"/>
              <a:gd name="connsiteX147" fmla="*/ 3876675 w 6525441"/>
              <a:gd name="connsiteY147" fmla="*/ 838200 h 1439486"/>
              <a:gd name="connsiteX148" fmla="*/ 3800475 w 6525441"/>
              <a:gd name="connsiteY148" fmla="*/ 857250 h 1439486"/>
              <a:gd name="connsiteX149" fmla="*/ 3743325 w 6525441"/>
              <a:gd name="connsiteY149" fmla="*/ 876300 h 1439486"/>
              <a:gd name="connsiteX150" fmla="*/ 3619500 w 6525441"/>
              <a:gd name="connsiteY150" fmla="*/ 895350 h 1439486"/>
              <a:gd name="connsiteX151" fmla="*/ 3495675 w 6525441"/>
              <a:gd name="connsiteY151" fmla="*/ 923925 h 1439486"/>
              <a:gd name="connsiteX152" fmla="*/ 3333750 w 6525441"/>
              <a:gd name="connsiteY152" fmla="*/ 952500 h 1439486"/>
              <a:gd name="connsiteX153" fmla="*/ 3257550 w 6525441"/>
              <a:gd name="connsiteY153" fmla="*/ 971550 h 1439486"/>
              <a:gd name="connsiteX154" fmla="*/ 3162300 w 6525441"/>
              <a:gd name="connsiteY154" fmla="*/ 990600 h 1439486"/>
              <a:gd name="connsiteX155" fmla="*/ 3133725 w 6525441"/>
              <a:gd name="connsiteY155" fmla="*/ 1000125 h 1439486"/>
              <a:gd name="connsiteX156" fmla="*/ 3057525 w 6525441"/>
              <a:gd name="connsiteY156" fmla="*/ 1009650 h 1439486"/>
              <a:gd name="connsiteX157" fmla="*/ 2962275 w 6525441"/>
              <a:gd name="connsiteY157" fmla="*/ 1028700 h 1439486"/>
              <a:gd name="connsiteX158" fmla="*/ 2857500 w 6525441"/>
              <a:gd name="connsiteY158" fmla="*/ 1038225 h 1439486"/>
              <a:gd name="connsiteX159" fmla="*/ 2809875 w 6525441"/>
              <a:gd name="connsiteY159" fmla="*/ 1047750 h 1439486"/>
              <a:gd name="connsiteX160" fmla="*/ 2733675 w 6525441"/>
              <a:gd name="connsiteY160" fmla="*/ 1066800 h 1439486"/>
              <a:gd name="connsiteX161" fmla="*/ 2600325 w 6525441"/>
              <a:gd name="connsiteY161" fmla="*/ 1076325 h 1439486"/>
              <a:gd name="connsiteX162" fmla="*/ 2524125 w 6525441"/>
              <a:gd name="connsiteY162" fmla="*/ 1095375 h 1439486"/>
              <a:gd name="connsiteX163" fmla="*/ 2495550 w 6525441"/>
              <a:gd name="connsiteY163" fmla="*/ 1104900 h 1439486"/>
              <a:gd name="connsiteX164" fmla="*/ 2371725 w 6525441"/>
              <a:gd name="connsiteY164" fmla="*/ 1114425 h 1439486"/>
              <a:gd name="connsiteX165" fmla="*/ 2333625 w 6525441"/>
              <a:gd name="connsiteY165" fmla="*/ 1123950 h 1439486"/>
              <a:gd name="connsiteX166" fmla="*/ 2305050 w 6525441"/>
              <a:gd name="connsiteY166" fmla="*/ 1133475 h 1439486"/>
              <a:gd name="connsiteX167" fmla="*/ 2190750 w 6525441"/>
              <a:gd name="connsiteY167" fmla="*/ 1152525 h 1439486"/>
              <a:gd name="connsiteX168" fmla="*/ 2162175 w 6525441"/>
              <a:gd name="connsiteY168" fmla="*/ 1162050 h 1439486"/>
              <a:gd name="connsiteX169" fmla="*/ 1981200 w 6525441"/>
              <a:gd name="connsiteY169" fmla="*/ 1181100 h 1439486"/>
              <a:gd name="connsiteX170" fmla="*/ 1800225 w 6525441"/>
              <a:gd name="connsiteY170" fmla="*/ 1200150 h 1439486"/>
              <a:gd name="connsiteX171" fmla="*/ 1743075 w 6525441"/>
              <a:gd name="connsiteY171" fmla="*/ 1209675 h 1439486"/>
              <a:gd name="connsiteX172" fmla="*/ 1666875 w 6525441"/>
              <a:gd name="connsiteY172" fmla="*/ 1228725 h 1439486"/>
              <a:gd name="connsiteX173" fmla="*/ 1590675 w 6525441"/>
              <a:gd name="connsiteY173" fmla="*/ 1247775 h 1439486"/>
              <a:gd name="connsiteX174" fmla="*/ 1562100 w 6525441"/>
              <a:gd name="connsiteY174" fmla="*/ 1257300 h 1439486"/>
              <a:gd name="connsiteX175" fmla="*/ 1495425 w 6525441"/>
              <a:gd name="connsiteY175" fmla="*/ 1266825 h 1439486"/>
              <a:gd name="connsiteX176" fmla="*/ 1447800 w 6525441"/>
              <a:gd name="connsiteY176" fmla="*/ 1276350 h 1439486"/>
              <a:gd name="connsiteX177" fmla="*/ 1409700 w 6525441"/>
              <a:gd name="connsiteY177" fmla="*/ 1285875 h 1439486"/>
              <a:gd name="connsiteX178" fmla="*/ 1304925 w 6525441"/>
              <a:gd name="connsiteY178" fmla="*/ 1295400 h 1439486"/>
              <a:gd name="connsiteX179" fmla="*/ 1238250 w 6525441"/>
              <a:gd name="connsiteY179" fmla="*/ 1304925 h 1439486"/>
              <a:gd name="connsiteX180" fmla="*/ 1076325 w 6525441"/>
              <a:gd name="connsiteY180" fmla="*/ 1314450 h 1439486"/>
              <a:gd name="connsiteX181" fmla="*/ 1009650 w 6525441"/>
              <a:gd name="connsiteY181" fmla="*/ 1333500 h 1439486"/>
              <a:gd name="connsiteX182" fmla="*/ 952500 w 6525441"/>
              <a:gd name="connsiteY182" fmla="*/ 1352550 h 1439486"/>
              <a:gd name="connsiteX183" fmla="*/ 923925 w 6525441"/>
              <a:gd name="connsiteY183" fmla="*/ 1371600 h 1439486"/>
              <a:gd name="connsiteX184" fmla="*/ 828675 w 6525441"/>
              <a:gd name="connsiteY184" fmla="*/ 1390650 h 1439486"/>
              <a:gd name="connsiteX185" fmla="*/ 800100 w 6525441"/>
              <a:gd name="connsiteY185" fmla="*/ 1400175 h 1439486"/>
              <a:gd name="connsiteX186" fmla="*/ 685800 w 6525441"/>
              <a:gd name="connsiteY186" fmla="*/ 1409700 h 1439486"/>
              <a:gd name="connsiteX187" fmla="*/ 609600 w 6525441"/>
              <a:gd name="connsiteY187" fmla="*/ 1419225 h 1439486"/>
              <a:gd name="connsiteX188" fmla="*/ 552450 w 6525441"/>
              <a:gd name="connsiteY188" fmla="*/ 1438275 h 1439486"/>
              <a:gd name="connsiteX189" fmla="*/ 428625 w 6525441"/>
              <a:gd name="connsiteY189" fmla="*/ 1382424 h 1439486"/>
              <a:gd name="connsiteX190" fmla="*/ 400050 w 6525441"/>
              <a:gd name="connsiteY190" fmla="*/ 1374197 h 1439486"/>
              <a:gd name="connsiteX191" fmla="*/ 342900 w 6525441"/>
              <a:gd name="connsiteY191" fmla="*/ 1343025 h 1439486"/>
              <a:gd name="connsiteX192" fmla="*/ 285750 w 6525441"/>
              <a:gd name="connsiteY192" fmla="*/ 1323975 h 1439486"/>
              <a:gd name="connsiteX193" fmla="*/ 257175 w 6525441"/>
              <a:gd name="connsiteY193" fmla="*/ 1314450 h 1439486"/>
              <a:gd name="connsiteX194" fmla="*/ 200025 w 6525441"/>
              <a:gd name="connsiteY194" fmla="*/ 1276350 h 1439486"/>
              <a:gd name="connsiteX195" fmla="*/ 114300 w 6525441"/>
              <a:gd name="connsiteY195" fmla="*/ 1257300 h 1439486"/>
              <a:gd name="connsiteX196" fmla="*/ 85725 w 6525441"/>
              <a:gd name="connsiteY196" fmla="*/ 1247775 h 1439486"/>
              <a:gd name="connsiteX197" fmla="*/ 47625 w 6525441"/>
              <a:gd name="connsiteY197" fmla="*/ 1238250 h 1439486"/>
              <a:gd name="connsiteX198" fmla="*/ 57360 w 6525441"/>
              <a:gd name="connsiteY198" fmla="*/ 1208377 h 1439486"/>
              <a:gd name="connsiteX199" fmla="*/ 0 w 6525441"/>
              <a:gd name="connsiteY199" fmla="*/ 1162050 h 1439486"/>
              <a:gd name="connsiteX0" fmla="*/ 0 w 6525441"/>
              <a:gd name="connsiteY0" fmla="*/ 1162050 h 1439486"/>
              <a:gd name="connsiteX1" fmla="*/ 0 w 6525441"/>
              <a:gd name="connsiteY1" fmla="*/ 1162050 h 1439486"/>
              <a:gd name="connsiteX2" fmla="*/ 114300 w 6525441"/>
              <a:gd name="connsiteY2" fmla="*/ 1057275 h 1439486"/>
              <a:gd name="connsiteX3" fmla="*/ 161925 w 6525441"/>
              <a:gd name="connsiteY3" fmla="*/ 1047750 h 1439486"/>
              <a:gd name="connsiteX4" fmla="*/ 190500 w 6525441"/>
              <a:gd name="connsiteY4" fmla="*/ 1028700 h 1439486"/>
              <a:gd name="connsiteX5" fmla="*/ 247650 w 6525441"/>
              <a:gd name="connsiteY5" fmla="*/ 1009650 h 1439486"/>
              <a:gd name="connsiteX6" fmla="*/ 276225 w 6525441"/>
              <a:gd name="connsiteY6" fmla="*/ 1000125 h 1439486"/>
              <a:gd name="connsiteX7" fmla="*/ 304800 w 6525441"/>
              <a:gd name="connsiteY7" fmla="*/ 990600 h 1439486"/>
              <a:gd name="connsiteX8" fmla="*/ 352425 w 6525441"/>
              <a:gd name="connsiteY8" fmla="*/ 981075 h 1439486"/>
              <a:gd name="connsiteX9" fmla="*/ 457200 w 6525441"/>
              <a:gd name="connsiteY9" fmla="*/ 962025 h 1439486"/>
              <a:gd name="connsiteX10" fmla="*/ 962025 w 6525441"/>
              <a:gd name="connsiteY10" fmla="*/ 952500 h 1439486"/>
              <a:gd name="connsiteX11" fmla="*/ 1076325 w 6525441"/>
              <a:gd name="connsiteY11" fmla="*/ 942975 h 1439486"/>
              <a:gd name="connsiteX12" fmla="*/ 1104900 w 6525441"/>
              <a:gd name="connsiteY12" fmla="*/ 933450 h 1439486"/>
              <a:gd name="connsiteX13" fmla="*/ 1533525 w 6525441"/>
              <a:gd name="connsiteY13" fmla="*/ 923925 h 1439486"/>
              <a:gd name="connsiteX14" fmla="*/ 1609725 w 6525441"/>
              <a:gd name="connsiteY14" fmla="*/ 914400 h 1439486"/>
              <a:gd name="connsiteX15" fmla="*/ 1714500 w 6525441"/>
              <a:gd name="connsiteY15" fmla="*/ 904875 h 1439486"/>
              <a:gd name="connsiteX16" fmla="*/ 1743075 w 6525441"/>
              <a:gd name="connsiteY16" fmla="*/ 895350 h 1439486"/>
              <a:gd name="connsiteX17" fmla="*/ 2419350 w 6525441"/>
              <a:gd name="connsiteY17" fmla="*/ 876300 h 1439486"/>
              <a:gd name="connsiteX18" fmla="*/ 2495550 w 6525441"/>
              <a:gd name="connsiteY18" fmla="*/ 866775 h 1439486"/>
              <a:gd name="connsiteX19" fmla="*/ 2600325 w 6525441"/>
              <a:gd name="connsiteY19" fmla="*/ 857250 h 1439486"/>
              <a:gd name="connsiteX20" fmla="*/ 2657475 w 6525441"/>
              <a:gd name="connsiteY20" fmla="*/ 847725 h 1439486"/>
              <a:gd name="connsiteX21" fmla="*/ 2686050 w 6525441"/>
              <a:gd name="connsiteY21" fmla="*/ 838200 h 1439486"/>
              <a:gd name="connsiteX22" fmla="*/ 2762250 w 6525441"/>
              <a:gd name="connsiteY22" fmla="*/ 828675 h 1439486"/>
              <a:gd name="connsiteX23" fmla="*/ 2800350 w 6525441"/>
              <a:gd name="connsiteY23" fmla="*/ 819150 h 1439486"/>
              <a:gd name="connsiteX24" fmla="*/ 2847975 w 6525441"/>
              <a:gd name="connsiteY24" fmla="*/ 809625 h 1439486"/>
              <a:gd name="connsiteX25" fmla="*/ 2952750 w 6525441"/>
              <a:gd name="connsiteY25" fmla="*/ 781050 h 1439486"/>
              <a:gd name="connsiteX26" fmla="*/ 3009900 w 6525441"/>
              <a:gd name="connsiteY26" fmla="*/ 771525 h 1439486"/>
              <a:gd name="connsiteX27" fmla="*/ 3038475 w 6525441"/>
              <a:gd name="connsiteY27" fmla="*/ 762000 h 1439486"/>
              <a:gd name="connsiteX28" fmla="*/ 3076575 w 6525441"/>
              <a:gd name="connsiteY28" fmla="*/ 752475 h 1439486"/>
              <a:gd name="connsiteX29" fmla="*/ 3124200 w 6525441"/>
              <a:gd name="connsiteY29" fmla="*/ 742950 h 1439486"/>
              <a:gd name="connsiteX30" fmla="*/ 3181350 w 6525441"/>
              <a:gd name="connsiteY30" fmla="*/ 723900 h 1439486"/>
              <a:gd name="connsiteX31" fmla="*/ 3209925 w 6525441"/>
              <a:gd name="connsiteY31" fmla="*/ 714375 h 1439486"/>
              <a:gd name="connsiteX32" fmla="*/ 3238500 w 6525441"/>
              <a:gd name="connsiteY32" fmla="*/ 695325 h 1439486"/>
              <a:gd name="connsiteX33" fmla="*/ 3276600 w 6525441"/>
              <a:gd name="connsiteY33" fmla="*/ 685800 h 1439486"/>
              <a:gd name="connsiteX34" fmla="*/ 3343275 w 6525441"/>
              <a:gd name="connsiteY34" fmla="*/ 657225 h 1439486"/>
              <a:gd name="connsiteX35" fmla="*/ 3381375 w 6525441"/>
              <a:gd name="connsiteY35" fmla="*/ 647700 h 1439486"/>
              <a:gd name="connsiteX36" fmla="*/ 3438525 w 6525441"/>
              <a:gd name="connsiteY36" fmla="*/ 628650 h 1439486"/>
              <a:gd name="connsiteX37" fmla="*/ 3467100 w 6525441"/>
              <a:gd name="connsiteY37" fmla="*/ 619125 h 1439486"/>
              <a:gd name="connsiteX38" fmla="*/ 3514725 w 6525441"/>
              <a:gd name="connsiteY38" fmla="*/ 609600 h 1439486"/>
              <a:gd name="connsiteX39" fmla="*/ 3552825 w 6525441"/>
              <a:gd name="connsiteY39" fmla="*/ 600075 h 1439486"/>
              <a:gd name="connsiteX40" fmla="*/ 3609975 w 6525441"/>
              <a:gd name="connsiteY40" fmla="*/ 590550 h 1439486"/>
              <a:gd name="connsiteX41" fmla="*/ 3705225 w 6525441"/>
              <a:gd name="connsiteY41" fmla="*/ 561975 h 1439486"/>
              <a:gd name="connsiteX42" fmla="*/ 3733800 w 6525441"/>
              <a:gd name="connsiteY42" fmla="*/ 552450 h 1439486"/>
              <a:gd name="connsiteX43" fmla="*/ 3762375 w 6525441"/>
              <a:gd name="connsiteY43" fmla="*/ 542925 h 1439486"/>
              <a:gd name="connsiteX44" fmla="*/ 3800475 w 6525441"/>
              <a:gd name="connsiteY44" fmla="*/ 523875 h 1439486"/>
              <a:gd name="connsiteX45" fmla="*/ 3867150 w 6525441"/>
              <a:gd name="connsiteY45" fmla="*/ 504825 h 1439486"/>
              <a:gd name="connsiteX46" fmla="*/ 3895725 w 6525441"/>
              <a:gd name="connsiteY46" fmla="*/ 495300 h 1439486"/>
              <a:gd name="connsiteX47" fmla="*/ 3990975 w 6525441"/>
              <a:gd name="connsiteY47" fmla="*/ 466725 h 1439486"/>
              <a:gd name="connsiteX48" fmla="*/ 4019550 w 6525441"/>
              <a:gd name="connsiteY48" fmla="*/ 457200 h 1439486"/>
              <a:gd name="connsiteX49" fmla="*/ 4048125 w 6525441"/>
              <a:gd name="connsiteY49" fmla="*/ 447675 h 1439486"/>
              <a:gd name="connsiteX50" fmla="*/ 4105275 w 6525441"/>
              <a:gd name="connsiteY50" fmla="*/ 409575 h 1439486"/>
              <a:gd name="connsiteX51" fmla="*/ 4162425 w 6525441"/>
              <a:gd name="connsiteY51" fmla="*/ 390525 h 1439486"/>
              <a:gd name="connsiteX52" fmla="*/ 4191000 w 6525441"/>
              <a:gd name="connsiteY52" fmla="*/ 381000 h 1439486"/>
              <a:gd name="connsiteX53" fmla="*/ 4219575 w 6525441"/>
              <a:gd name="connsiteY53" fmla="*/ 361950 h 1439486"/>
              <a:gd name="connsiteX54" fmla="*/ 4295775 w 6525441"/>
              <a:gd name="connsiteY54" fmla="*/ 342900 h 1439486"/>
              <a:gd name="connsiteX55" fmla="*/ 4324350 w 6525441"/>
              <a:gd name="connsiteY55" fmla="*/ 323850 h 1439486"/>
              <a:gd name="connsiteX56" fmla="*/ 4400550 w 6525441"/>
              <a:gd name="connsiteY56" fmla="*/ 304800 h 1439486"/>
              <a:gd name="connsiteX57" fmla="*/ 4438650 w 6525441"/>
              <a:gd name="connsiteY57" fmla="*/ 285750 h 1439486"/>
              <a:gd name="connsiteX58" fmla="*/ 4533900 w 6525441"/>
              <a:gd name="connsiteY58" fmla="*/ 257175 h 1439486"/>
              <a:gd name="connsiteX59" fmla="*/ 4581525 w 6525441"/>
              <a:gd name="connsiteY59" fmla="*/ 247650 h 1439486"/>
              <a:gd name="connsiteX60" fmla="*/ 4610100 w 6525441"/>
              <a:gd name="connsiteY60" fmla="*/ 238125 h 1439486"/>
              <a:gd name="connsiteX61" fmla="*/ 4724400 w 6525441"/>
              <a:gd name="connsiteY61" fmla="*/ 209550 h 1439486"/>
              <a:gd name="connsiteX62" fmla="*/ 4752975 w 6525441"/>
              <a:gd name="connsiteY62" fmla="*/ 200025 h 1439486"/>
              <a:gd name="connsiteX63" fmla="*/ 4781550 w 6525441"/>
              <a:gd name="connsiteY63" fmla="*/ 180975 h 1439486"/>
              <a:gd name="connsiteX64" fmla="*/ 4848225 w 6525441"/>
              <a:gd name="connsiteY64" fmla="*/ 161925 h 1439486"/>
              <a:gd name="connsiteX65" fmla="*/ 4905375 w 6525441"/>
              <a:gd name="connsiteY65" fmla="*/ 123825 h 1439486"/>
              <a:gd name="connsiteX66" fmla="*/ 4962525 w 6525441"/>
              <a:gd name="connsiteY66" fmla="*/ 104775 h 1439486"/>
              <a:gd name="connsiteX67" fmla="*/ 4991100 w 6525441"/>
              <a:gd name="connsiteY67" fmla="*/ 85725 h 1439486"/>
              <a:gd name="connsiteX68" fmla="*/ 5048250 w 6525441"/>
              <a:gd name="connsiteY68" fmla="*/ 66675 h 1439486"/>
              <a:gd name="connsiteX69" fmla="*/ 5076825 w 6525441"/>
              <a:gd name="connsiteY69" fmla="*/ 57150 h 1439486"/>
              <a:gd name="connsiteX70" fmla="*/ 5143500 w 6525441"/>
              <a:gd name="connsiteY70" fmla="*/ 28575 h 1439486"/>
              <a:gd name="connsiteX71" fmla="*/ 5172075 w 6525441"/>
              <a:gd name="connsiteY71" fmla="*/ 9525 h 1439486"/>
              <a:gd name="connsiteX72" fmla="*/ 5200650 w 6525441"/>
              <a:gd name="connsiteY72" fmla="*/ 0 h 1439486"/>
              <a:gd name="connsiteX73" fmla="*/ 5457825 w 6525441"/>
              <a:gd name="connsiteY73" fmla="*/ 9525 h 1439486"/>
              <a:gd name="connsiteX74" fmla="*/ 5591175 w 6525441"/>
              <a:gd name="connsiteY74" fmla="*/ 38100 h 1439486"/>
              <a:gd name="connsiteX75" fmla="*/ 5591175 w 6525441"/>
              <a:gd name="connsiteY75" fmla="*/ 38100 h 1439486"/>
              <a:gd name="connsiteX76" fmla="*/ 5638800 w 6525441"/>
              <a:gd name="connsiteY76" fmla="*/ 47625 h 1439486"/>
              <a:gd name="connsiteX77" fmla="*/ 5667375 w 6525441"/>
              <a:gd name="connsiteY77" fmla="*/ 57150 h 1439486"/>
              <a:gd name="connsiteX78" fmla="*/ 5705475 w 6525441"/>
              <a:gd name="connsiteY78" fmla="*/ 66675 h 1439486"/>
              <a:gd name="connsiteX79" fmla="*/ 5734050 w 6525441"/>
              <a:gd name="connsiteY79" fmla="*/ 76200 h 1439486"/>
              <a:gd name="connsiteX80" fmla="*/ 5800725 w 6525441"/>
              <a:gd name="connsiteY80" fmla="*/ 95250 h 1439486"/>
              <a:gd name="connsiteX81" fmla="*/ 5829300 w 6525441"/>
              <a:gd name="connsiteY81" fmla="*/ 114300 h 1439486"/>
              <a:gd name="connsiteX82" fmla="*/ 5915025 w 6525441"/>
              <a:gd name="connsiteY82" fmla="*/ 152400 h 1439486"/>
              <a:gd name="connsiteX83" fmla="*/ 5962650 w 6525441"/>
              <a:gd name="connsiteY83" fmla="*/ 190500 h 1439486"/>
              <a:gd name="connsiteX84" fmla="*/ 5981700 w 6525441"/>
              <a:gd name="connsiteY84" fmla="*/ 219075 h 1439486"/>
              <a:gd name="connsiteX85" fmla="*/ 6010275 w 6525441"/>
              <a:gd name="connsiteY85" fmla="*/ 228600 h 1439486"/>
              <a:gd name="connsiteX86" fmla="*/ 6067425 w 6525441"/>
              <a:gd name="connsiteY86" fmla="*/ 276225 h 1439486"/>
              <a:gd name="connsiteX87" fmla="*/ 6096000 w 6525441"/>
              <a:gd name="connsiteY87" fmla="*/ 285750 h 1439486"/>
              <a:gd name="connsiteX88" fmla="*/ 6124575 w 6525441"/>
              <a:gd name="connsiteY88" fmla="*/ 304800 h 1439486"/>
              <a:gd name="connsiteX89" fmla="*/ 6153150 w 6525441"/>
              <a:gd name="connsiteY89" fmla="*/ 314325 h 1439486"/>
              <a:gd name="connsiteX90" fmla="*/ 6238875 w 6525441"/>
              <a:gd name="connsiteY90" fmla="*/ 371475 h 1439486"/>
              <a:gd name="connsiteX91" fmla="*/ 6267450 w 6525441"/>
              <a:gd name="connsiteY91" fmla="*/ 390525 h 1439486"/>
              <a:gd name="connsiteX92" fmla="*/ 6286500 w 6525441"/>
              <a:gd name="connsiteY92" fmla="*/ 419100 h 1439486"/>
              <a:gd name="connsiteX93" fmla="*/ 6315075 w 6525441"/>
              <a:gd name="connsiteY93" fmla="*/ 428625 h 1439486"/>
              <a:gd name="connsiteX94" fmla="*/ 6343650 w 6525441"/>
              <a:gd name="connsiteY94" fmla="*/ 447675 h 1439486"/>
              <a:gd name="connsiteX95" fmla="*/ 6362700 w 6525441"/>
              <a:gd name="connsiteY95" fmla="*/ 476250 h 1439486"/>
              <a:gd name="connsiteX96" fmla="*/ 6391275 w 6525441"/>
              <a:gd name="connsiteY96" fmla="*/ 495300 h 1439486"/>
              <a:gd name="connsiteX97" fmla="*/ 6400800 w 6525441"/>
              <a:gd name="connsiteY97" fmla="*/ 523875 h 1439486"/>
              <a:gd name="connsiteX98" fmla="*/ 6438900 w 6525441"/>
              <a:gd name="connsiteY98" fmla="*/ 581025 h 1439486"/>
              <a:gd name="connsiteX99" fmla="*/ 6486525 w 6525441"/>
              <a:gd name="connsiteY99" fmla="*/ 638175 h 1439486"/>
              <a:gd name="connsiteX100" fmla="*/ 6515100 w 6525441"/>
              <a:gd name="connsiteY100" fmla="*/ 647700 h 1439486"/>
              <a:gd name="connsiteX101" fmla="*/ 6524625 w 6525441"/>
              <a:gd name="connsiteY101" fmla="*/ 676275 h 1439486"/>
              <a:gd name="connsiteX102" fmla="*/ 6496050 w 6525441"/>
              <a:gd name="connsiteY102" fmla="*/ 695325 h 1439486"/>
              <a:gd name="connsiteX103" fmla="*/ 6467475 w 6525441"/>
              <a:gd name="connsiteY103" fmla="*/ 723900 h 1439486"/>
              <a:gd name="connsiteX104" fmla="*/ 6410325 w 6525441"/>
              <a:gd name="connsiteY104" fmla="*/ 762000 h 1439486"/>
              <a:gd name="connsiteX105" fmla="*/ 6391275 w 6525441"/>
              <a:gd name="connsiteY105" fmla="*/ 790575 h 1439486"/>
              <a:gd name="connsiteX106" fmla="*/ 6362700 w 6525441"/>
              <a:gd name="connsiteY106" fmla="*/ 800100 h 1439486"/>
              <a:gd name="connsiteX107" fmla="*/ 6353175 w 6525441"/>
              <a:gd name="connsiteY107" fmla="*/ 828675 h 1439486"/>
              <a:gd name="connsiteX108" fmla="*/ 6324600 w 6525441"/>
              <a:gd name="connsiteY108" fmla="*/ 847725 h 1439486"/>
              <a:gd name="connsiteX109" fmla="*/ 6296025 w 6525441"/>
              <a:gd name="connsiteY109" fmla="*/ 876300 h 1439486"/>
              <a:gd name="connsiteX110" fmla="*/ 6229350 w 6525441"/>
              <a:gd name="connsiteY110" fmla="*/ 923925 h 1439486"/>
              <a:gd name="connsiteX111" fmla="*/ 6210300 w 6525441"/>
              <a:gd name="connsiteY111" fmla="*/ 895350 h 1439486"/>
              <a:gd name="connsiteX112" fmla="*/ 6191250 w 6525441"/>
              <a:gd name="connsiteY112" fmla="*/ 838200 h 1439486"/>
              <a:gd name="connsiteX113" fmla="*/ 6134100 w 6525441"/>
              <a:gd name="connsiteY113" fmla="*/ 800100 h 1439486"/>
              <a:gd name="connsiteX114" fmla="*/ 6076950 w 6525441"/>
              <a:gd name="connsiteY114" fmla="*/ 762000 h 1439486"/>
              <a:gd name="connsiteX115" fmla="*/ 6048375 w 6525441"/>
              <a:gd name="connsiteY115" fmla="*/ 742950 h 1439486"/>
              <a:gd name="connsiteX116" fmla="*/ 6038850 w 6525441"/>
              <a:gd name="connsiteY116" fmla="*/ 714375 h 1439486"/>
              <a:gd name="connsiteX117" fmla="*/ 6010275 w 6525441"/>
              <a:gd name="connsiteY117" fmla="*/ 704850 h 1439486"/>
              <a:gd name="connsiteX118" fmla="*/ 5981700 w 6525441"/>
              <a:gd name="connsiteY118" fmla="*/ 685800 h 1439486"/>
              <a:gd name="connsiteX119" fmla="*/ 5953125 w 6525441"/>
              <a:gd name="connsiteY119" fmla="*/ 676275 h 1439486"/>
              <a:gd name="connsiteX120" fmla="*/ 5924550 w 6525441"/>
              <a:gd name="connsiteY120" fmla="*/ 657225 h 1439486"/>
              <a:gd name="connsiteX121" fmla="*/ 5867400 w 6525441"/>
              <a:gd name="connsiteY121" fmla="*/ 638175 h 1439486"/>
              <a:gd name="connsiteX122" fmla="*/ 5838825 w 6525441"/>
              <a:gd name="connsiteY122" fmla="*/ 628650 h 1439486"/>
              <a:gd name="connsiteX123" fmla="*/ 5810250 w 6525441"/>
              <a:gd name="connsiteY123" fmla="*/ 619125 h 1439486"/>
              <a:gd name="connsiteX124" fmla="*/ 5772150 w 6525441"/>
              <a:gd name="connsiteY124" fmla="*/ 609600 h 1439486"/>
              <a:gd name="connsiteX125" fmla="*/ 5676900 w 6525441"/>
              <a:gd name="connsiteY125" fmla="*/ 600075 h 1439486"/>
              <a:gd name="connsiteX126" fmla="*/ 5438775 w 6525441"/>
              <a:gd name="connsiteY126" fmla="*/ 590550 h 1439486"/>
              <a:gd name="connsiteX127" fmla="*/ 5000625 w 6525441"/>
              <a:gd name="connsiteY127" fmla="*/ 590550 h 1439486"/>
              <a:gd name="connsiteX128" fmla="*/ 4972050 w 6525441"/>
              <a:gd name="connsiteY128" fmla="*/ 600075 h 1439486"/>
              <a:gd name="connsiteX129" fmla="*/ 4933950 w 6525441"/>
              <a:gd name="connsiteY129" fmla="*/ 609600 h 1439486"/>
              <a:gd name="connsiteX130" fmla="*/ 4876800 w 6525441"/>
              <a:gd name="connsiteY130" fmla="*/ 628650 h 1439486"/>
              <a:gd name="connsiteX131" fmla="*/ 4838700 w 6525441"/>
              <a:gd name="connsiteY131" fmla="*/ 638175 h 1439486"/>
              <a:gd name="connsiteX132" fmla="*/ 4781550 w 6525441"/>
              <a:gd name="connsiteY132" fmla="*/ 657225 h 1439486"/>
              <a:gd name="connsiteX133" fmla="*/ 4752975 w 6525441"/>
              <a:gd name="connsiteY133" fmla="*/ 666750 h 1439486"/>
              <a:gd name="connsiteX134" fmla="*/ 4686300 w 6525441"/>
              <a:gd name="connsiteY134" fmla="*/ 676275 h 1439486"/>
              <a:gd name="connsiteX135" fmla="*/ 4648200 w 6525441"/>
              <a:gd name="connsiteY135" fmla="*/ 685800 h 1439486"/>
              <a:gd name="connsiteX136" fmla="*/ 4543425 w 6525441"/>
              <a:gd name="connsiteY136" fmla="*/ 704850 h 1439486"/>
              <a:gd name="connsiteX137" fmla="*/ 4419600 w 6525441"/>
              <a:gd name="connsiteY137" fmla="*/ 714375 h 1439486"/>
              <a:gd name="connsiteX138" fmla="*/ 4362450 w 6525441"/>
              <a:gd name="connsiteY138" fmla="*/ 723900 h 1439486"/>
              <a:gd name="connsiteX139" fmla="*/ 4286250 w 6525441"/>
              <a:gd name="connsiteY139" fmla="*/ 742950 h 1439486"/>
              <a:gd name="connsiteX140" fmla="*/ 4219575 w 6525441"/>
              <a:gd name="connsiteY140" fmla="*/ 752475 h 1439486"/>
              <a:gd name="connsiteX141" fmla="*/ 4162425 w 6525441"/>
              <a:gd name="connsiteY141" fmla="*/ 771525 h 1439486"/>
              <a:gd name="connsiteX142" fmla="*/ 4124325 w 6525441"/>
              <a:gd name="connsiteY142" fmla="*/ 781050 h 1439486"/>
              <a:gd name="connsiteX143" fmla="*/ 4067175 w 6525441"/>
              <a:gd name="connsiteY143" fmla="*/ 800100 h 1439486"/>
              <a:gd name="connsiteX144" fmla="*/ 4010025 w 6525441"/>
              <a:gd name="connsiteY144" fmla="*/ 809625 h 1439486"/>
              <a:gd name="connsiteX145" fmla="*/ 3971925 w 6525441"/>
              <a:gd name="connsiteY145" fmla="*/ 819150 h 1439486"/>
              <a:gd name="connsiteX146" fmla="*/ 3905250 w 6525441"/>
              <a:gd name="connsiteY146" fmla="*/ 828675 h 1439486"/>
              <a:gd name="connsiteX147" fmla="*/ 3876675 w 6525441"/>
              <a:gd name="connsiteY147" fmla="*/ 838200 h 1439486"/>
              <a:gd name="connsiteX148" fmla="*/ 3800475 w 6525441"/>
              <a:gd name="connsiteY148" fmla="*/ 857250 h 1439486"/>
              <a:gd name="connsiteX149" fmla="*/ 3743325 w 6525441"/>
              <a:gd name="connsiteY149" fmla="*/ 876300 h 1439486"/>
              <a:gd name="connsiteX150" fmla="*/ 3619500 w 6525441"/>
              <a:gd name="connsiteY150" fmla="*/ 895350 h 1439486"/>
              <a:gd name="connsiteX151" fmla="*/ 3495675 w 6525441"/>
              <a:gd name="connsiteY151" fmla="*/ 923925 h 1439486"/>
              <a:gd name="connsiteX152" fmla="*/ 3333750 w 6525441"/>
              <a:gd name="connsiteY152" fmla="*/ 952500 h 1439486"/>
              <a:gd name="connsiteX153" fmla="*/ 3257550 w 6525441"/>
              <a:gd name="connsiteY153" fmla="*/ 971550 h 1439486"/>
              <a:gd name="connsiteX154" fmla="*/ 3162300 w 6525441"/>
              <a:gd name="connsiteY154" fmla="*/ 990600 h 1439486"/>
              <a:gd name="connsiteX155" fmla="*/ 3133725 w 6525441"/>
              <a:gd name="connsiteY155" fmla="*/ 1000125 h 1439486"/>
              <a:gd name="connsiteX156" fmla="*/ 3057525 w 6525441"/>
              <a:gd name="connsiteY156" fmla="*/ 1009650 h 1439486"/>
              <a:gd name="connsiteX157" fmla="*/ 2962275 w 6525441"/>
              <a:gd name="connsiteY157" fmla="*/ 1028700 h 1439486"/>
              <a:gd name="connsiteX158" fmla="*/ 2857500 w 6525441"/>
              <a:gd name="connsiteY158" fmla="*/ 1038225 h 1439486"/>
              <a:gd name="connsiteX159" fmla="*/ 2809875 w 6525441"/>
              <a:gd name="connsiteY159" fmla="*/ 1047750 h 1439486"/>
              <a:gd name="connsiteX160" fmla="*/ 2733675 w 6525441"/>
              <a:gd name="connsiteY160" fmla="*/ 1066800 h 1439486"/>
              <a:gd name="connsiteX161" fmla="*/ 2600325 w 6525441"/>
              <a:gd name="connsiteY161" fmla="*/ 1076325 h 1439486"/>
              <a:gd name="connsiteX162" fmla="*/ 2524125 w 6525441"/>
              <a:gd name="connsiteY162" fmla="*/ 1095375 h 1439486"/>
              <a:gd name="connsiteX163" fmla="*/ 2495550 w 6525441"/>
              <a:gd name="connsiteY163" fmla="*/ 1104900 h 1439486"/>
              <a:gd name="connsiteX164" fmla="*/ 2371725 w 6525441"/>
              <a:gd name="connsiteY164" fmla="*/ 1114425 h 1439486"/>
              <a:gd name="connsiteX165" fmla="*/ 2333625 w 6525441"/>
              <a:gd name="connsiteY165" fmla="*/ 1123950 h 1439486"/>
              <a:gd name="connsiteX166" fmla="*/ 2305050 w 6525441"/>
              <a:gd name="connsiteY166" fmla="*/ 1133475 h 1439486"/>
              <a:gd name="connsiteX167" fmla="*/ 2190750 w 6525441"/>
              <a:gd name="connsiteY167" fmla="*/ 1152525 h 1439486"/>
              <a:gd name="connsiteX168" fmla="*/ 2162175 w 6525441"/>
              <a:gd name="connsiteY168" fmla="*/ 1162050 h 1439486"/>
              <a:gd name="connsiteX169" fmla="*/ 1981200 w 6525441"/>
              <a:gd name="connsiteY169" fmla="*/ 1181100 h 1439486"/>
              <a:gd name="connsiteX170" fmla="*/ 1800225 w 6525441"/>
              <a:gd name="connsiteY170" fmla="*/ 1200150 h 1439486"/>
              <a:gd name="connsiteX171" fmla="*/ 1743075 w 6525441"/>
              <a:gd name="connsiteY171" fmla="*/ 1209675 h 1439486"/>
              <a:gd name="connsiteX172" fmla="*/ 1666875 w 6525441"/>
              <a:gd name="connsiteY172" fmla="*/ 1228725 h 1439486"/>
              <a:gd name="connsiteX173" fmla="*/ 1590675 w 6525441"/>
              <a:gd name="connsiteY173" fmla="*/ 1247775 h 1439486"/>
              <a:gd name="connsiteX174" fmla="*/ 1562100 w 6525441"/>
              <a:gd name="connsiteY174" fmla="*/ 1257300 h 1439486"/>
              <a:gd name="connsiteX175" fmla="*/ 1495425 w 6525441"/>
              <a:gd name="connsiteY175" fmla="*/ 1266825 h 1439486"/>
              <a:gd name="connsiteX176" fmla="*/ 1447800 w 6525441"/>
              <a:gd name="connsiteY176" fmla="*/ 1276350 h 1439486"/>
              <a:gd name="connsiteX177" fmla="*/ 1409700 w 6525441"/>
              <a:gd name="connsiteY177" fmla="*/ 1285875 h 1439486"/>
              <a:gd name="connsiteX178" fmla="*/ 1304925 w 6525441"/>
              <a:gd name="connsiteY178" fmla="*/ 1295400 h 1439486"/>
              <a:gd name="connsiteX179" fmla="*/ 1238250 w 6525441"/>
              <a:gd name="connsiteY179" fmla="*/ 1304925 h 1439486"/>
              <a:gd name="connsiteX180" fmla="*/ 1076325 w 6525441"/>
              <a:gd name="connsiteY180" fmla="*/ 1314450 h 1439486"/>
              <a:gd name="connsiteX181" fmla="*/ 1009650 w 6525441"/>
              <a:gd name="connsiteY181" fmla="*/ 1333500 h 1439486"/>
              <a:gd name="connsiteX182" fmla="*/ 952500 w 6525441"/>
              <a:gd name="connsiteY182" fmla="*/ 1352550 h 1439486"/>
              <a:gd name="connsiteX183" fmla="*/ 923925 w 6525441"/>
              <a:gd name="connsiteY183" fmla="*/ 1371600 h 1439486"/>
              <a:gd name="connsiteX184" fmla="*/ 828675 w 6525441"/>
              <a:gd name="connsiteY184" fmla="*/ 1390650 h 1439486"/>
              <a:gd name="connsiteX185" fmla="*/ 800100 w 6525441"/>
              <a:gd name="connsiteY185" fmla="*/ 1400175 h 1439486"/>
              <a:gd name="connsiteX186" fmla="*/ 685800 w 6525441"/>
              <a:gd name="connsiteY186" fmla="*/ 1409700 h 1439486"/>
              <a:gd name="connsiteX187" fmla="*/ 609600 w 6525441"/>
              <a:gd name="connsiteY187" fmla="*/ 1419225 h 1439486"/>
              <a:gd name="connsiteX188" fmla="*/ 552450 w 6525441"/>
              <a:gd name="connsiteY188" fmla="*/ 1438275 h 1439486"/>
              <a:gd name="connsiteX189" fmla="*/ 428625 w 6525441"/>
              <a:gd name="connsiteY189" fmla="*/ 1382424 h 1439486"/>
              <a:gd name="connsiteX190" fmla="*/ 400050 w 6525441"/>
              <a:gd name="connsiteY190" fmla="*/ 1374197 h 1439486"/>
              <a:gd name="connsiteX191" fmla="*/ 342900 w 6525441"/>
              <a:gd name="connsiteY191" fmla="*/ 1343025 h 1439486"/>
              <a:gd name="connsiteX192" fmla="*/ 285750 w 6525441"/>
              <a:gd name="connsiteY192" fmla="*/ 1323975 h 1439486"/>
              <a:gd name="connsiteX193" fmla="*/ 257175 w 6525441"/>
              <a:gd name="connsiteY193" fmla="*/ 1314450 h 1439486"/>
              <a:gd name="connsiteX194" fmla="*/ 200025 w 6525441"/>
              <a:gd name="connsiteY194" fmla="*/ 1276350 h 1439486"/>
              <a:gd name="connsiteX195" fmla="*/ 114300 w 6525441"/>
              <a:gd name="connsiteY195" fmla="*/ 1257300 h 1439486"/>
              <a:gd name="connsiteX196" fmla="*/ 85725 w 6525441"/>
              <a:gd name="connsiteY196" fmla="*/ 1247775 h 1439486"/>
              <a:gd name="connsiteX197" fmla="*/ 47625 w 6525441"/>
              <a:gd name="connsiteY197" fmla="*/ 1238250 h 1439486"/>
              <a:gd name="connsiteX198" fmla="*/ 66955 w 6525441"/>
              <a:gd name="connsiteY198" fmla="*/ 1175906 h 1439486"/>
              <a:gd name="connsiteX199" fmla="*/ 0 w 6525441"/>
              <a:gd name="connsiteY199" fmla="*/ 1162050 h 1439486"/>
              <a:gd name="connsiteX0" fmla="*/ 0 w 6525441"/>
              <a:gd name="connsiteY0" fmla="*/ 1162050 h 1439486"/>
              <a:gd name="connsiteX1" fmla="*/ 0 w 6525441"/>
              <a:gd name="connsiteY1" fmla="*/ 1162050 h 1439486"/>
              <a:gd name="connsiteX2" fmla="*/ 114300 w 6525441"/>
              <a:gd name="connsiteY2" fmla="*/ 1057275 h 1439486"/>
              <a:gd name="connsiteX3" fmla="*/ 161925 w 6525441"/>
              <a:gd name="connsiteY3" fmla="*/ 1047750 h 1439486"/>
              <a:gd name="connsiteX4" fmla="*/ 190500 w 6525441"/>
              <a:gd name="connsiteY4" fmla="*/ 1028700 h 1439486"/>
              <a:gd name="connsiteX5" fmla="*/ 247650 w 6525441"/>
              <a:gd name="connsiteY5" fmla="*/ 1009650 h 1439486"/>
              <a:gd name="connsiteX6" fmla="*/ 276225 w 6525441"/>
              <a:gd name="connsiteY6" fmla="*/ 1000125 h 1439486"/>
              <a:gd name="connsiteX7" fmla="*/ 304800 w 6525441"/>
              <a:gd name="connsiteY7" fmla="*/ 990600 h 1439486"/>
              <a:gd name="connsiteX8" fmla="*/ 352425 w 6525441"/>
              <a:gd name="connsiteY8" fmla="*/ 981075 h 1439486"/>
              <a:gd name="connsiteX9" fmla="*/ 457200 w 6525441"/>
              <a:gd name="connsiteY9" fmla="*/ 962025 h 1439486"/>
              <a:gd name="connsiteX10" fmla="*/ 962025 w 6525441"/>
              <a:gd name="connsiteY10" fmla="*/ 952500 h 1439486"/>
              <a:gd name="connsiteX11" fmla="*/ 1076325 w 6525441"/>
              <a:gd name="connsiteY11" fmla="*/ 942975 h 1439486"/>
              <a:gd name="connsiteX12" fmla="*/ 1104900 w 6525441"/>
              <a:gd name="connsiteY12" fmla="*/ 933450 h 1439486"/>
              <a:gd name="connsiteX13" fmla="*/ 1533525 w 6525441"/>
              <a:gd name="connsiteY13" fmla="*/ 923925 h 1439486"/>
              <a:gd name="connsiteX14" fmla="*/ 1609725 w 6525441"/>
              <a:gd name="connsiteY14" fmla="*/ 914400 h 1439486"/>
              <a:gd name="connsiteX15" fmla="*/ 1714500 w 6525441"/>
              <a:gd name="connsiteY15" fmla="*/ 904875 h 1439486"/>
              <a:gd name="connsiteX16" fmla="*/ 1743075 w 6525441"/>
              <a:gd name="connsiteY16" fmla="*/ 895350 h 1439486"/>
              <a:gd name="connsiteX17" fmla="*/ 2419350 w 6525441"/>
              <a:gd name="connsiteY17" fmla="*/ 876300 h 1439486"/>
              <a:gd name="connsiteX18" fmla="*/ 2495550 w 6525441"/>
              <a:gd name="connsiteY18" fmla="*/ 866775 h 1439486"/>
              <a:gd name="connsiteX19" fmla="*/ 2600325 w 6525441"/>
              <a:gd name="connsiteY19" fmla="*/ 857250 h 1439486"/>
              <a:gd name="connsiteX20" fmla="*/ 2657475 w 6525441"/>
              <a:gd name="connsiteY20" fmla="*/ 847725 h 1439486"/>
              <a:gd name="connsiteX21" fmla="*/ 2686050 w 6525441"/>
              <a:gd name="connsiteY21" fmla="*/ 838200 h 1439486"/>
              <a:gd name="connsiteX22" fmla="*/ 2762250 w 6525441"/>
              <a:gd name="connsiteY22" fmla="*/ 828675 h 1439486"/>
              <a:gd name="connsiteX23" fmla="*/ 2800350 w 6525441"/>
              <a:gd name="connsiteY23" fmla="*/ 819150 h 1439486"/>
              <a:gd name="connsiteX24" fmla="*/ 2847975 w 6525441"/>
              <a:gd name="connsiteY24" fmla="*/ 809625 h 1439486"/>
              <a:gd name="connsiteX25" fmla="*/ 2952750 w 6525441"/>
              <a:gd name="connsiteY25" fmla="*/ 781050 h 1439486"/>
              <a:gd name="connsiteX26" fmla="*/ 3009900 w 6525441"/>
              <a:gd name="connsiteY26" fmla="*/ 771525 h 1439486"/>
              <a:gd name="connsiteX27" fmla="*/ 3038475 w 6525441"/>
              <a:gd name="connsiteY27" fmla="*/ 762000 h 1439486"/>
              <a:gd name="connsiteX28" fmla="*/ 3076575 w 6525441"/>
              <a:gd name="connsiteY28" fmla="*/ 752475 h 1439486"/>
              <a:gd name="connsiteX29" fmla="*/ 3124200 w 6525441"/>
              <a:gd name="connsiteY29" fmla="*/ 742950 h 1439486"/>
              <a:gd name="connsiteX30" fmla="*/ 3181350 w 6525441"/>
              <a:gd name="connsiteY30" fmla="*/ 723900 h 1439486"/>
              <a:gd name="connsiteX31" fmla="*/ 3209925 w 6525441"/>
              <a:gd name="connsiteY31" fmla="*/ 714375 h 1439486"/>
              <a:gd name="connsiteX32" fmla="*/ 3238500 w 6525441"/>
              <a:gd name="connsiteY32" fmla="*/ 695325 h 1439486"/>
              <a:gd name="connsiteX33" fmla="*/ 3276600 w 6525441"/>
              <a:gd name="connsiteY33" fmla="*/ 685800 h 1439486"/>
              <a:gd name="connsiteX34" fmla="*/ 3343275 w 6525441"/>
              <a:gd name="connsiteY34" fmla="*/ 657225 h 1439486"/>
              <a:gd name="connsiteX35" fmla="*/ 3381375 w 6525441"/>
              <a:gd name="connsiteY35" fmla="*/ 647700 h 1439486"/>
              <a:gd name="connsiteX36" fmla="*/ 3438525 w 6525441"/>
              <a:gd name="connsiteY36" fmla="*/ 628650 h 1439486"/>
              <a:gd name="connsiteX37" fmla="*/ 3467100 w 6525441"/>
              <a:gd name="connsiteY37" fmla="*/ 619125 h 1439486"/>
              <a:gd name="connsiteX38" fmla="*/ 3514725 w 6525441"/>
              <a:gd name="connsiteY38" fmla="*/ 609600 h 1439486"/>
              <a:gd name="connsiteX39" fmla="*/ 3552825 w 6525441"/>
              <a:gd name="connsiteY39" fmla="*/ 600075 h 1439486"/>
              <a:gd name="connsiteX40" fmla="*/ 3609975 w 6525441"/>
              <a:gd name="connsiteY40" fmla="*/ 590550 h 1439486"/>
              <a:gd name="connsiteX41" fmla="*/ 3705225 w 6525441"/>
              <a:gd name="connsiteY41" fmla="*/ 561975 h 1439486"/>
              <a:gd name="connsiteX42" fmla="*/ 3733800 w 6525441"/>
              <a:gd name="connsiteY42" fmla="*/ 552450 h 1439486"/>
              <a:gd name="connsiteX43" fmla="*/ 3762375 w 6525441"/>
              <a:gd name="connsiteY43" fmla="*/ 542925 h 1439486"/>
              <a:gd name="connsiteX44" fmla="*/ 3800475 w 6525441"/>
              <a:gd name="connsiteY44" fmla="*/ 523875 h 1439486"/>
              <a:gd name="connsiteX45" fmla="*/ 3867150 w 6525441"/>
              <a:gd name="connsiteY45" fmla="*/ 504825 h 1439486"/>
              <a:gd name="connsiteX46" fmla="*/ 3895725 w 6525441"/>
              <a:gd name="connsiteY46" fmla="*/ 495300 h 1439486"/>
              <a:gd name="connsiteX47" fmla="*/ 3990975 w 6525441"/>
              <a:gd name="connsiteY47" fmla="*/ 466725 h 1439486"/>
              <a:gd name="connsiteX48" fmla="*/ 4019550 w 6525441"/>
              <a:gd name="connsiteY48" fmla="*/ 457200 h 1439486"/>
              <a:gd name="connsiteX49" fmla="*/ 4048125 w 6525441"/>
              <a:gd name="connsiteY49" fmla="*/ 447675 h 1439486"/>
              <a:gd name="connsiteX50" fmla="*/ 4105275 w 6525441"/>
              <a:gd name="connsiteY50" fmla="*/ 409575 h 1439486"/>
              <a:gd name="connsiteX51" fmla="*/ 4162425 w 6525441"/>
              <a:gd name="connsiteY51" fmla="*/ 390525 h 1439486"/>
              <a:gd name="connsiteX52" fmla="*/ 4191000 w 6525441"/>
              <a:gd name="connsiteY52" fmla="*/ 381000 h 1439486"/>
              <a:gd name="connsiteX53" fmla="*/ 4219575 w 6525441"/>
              <a:gd name="connsiteY53" fmla="*/ 361950 h 1439486"/>
              <a:gd name="connsiteX54" fmla="*/ 4295775 w 6525441"/>
              <a:gd name="connsiteY54" fmla="*/ 342900 h 1439486"/>
              <a:gd name="connsiteX55" fmla="*/ 4324350 w 6525441"/>
              <a:gd name="connsiteY55" fmla="*/ 323850 h 1439486"/>
              <a:gd name="connsiteX56" fmla="*/ 4400550 w 6525441"/>
              <a:gd name="connsiteY56" fmla="*/ 304800 h 1439486"/>
              <a:gd name="connsiteX57" fmla="*/ 4438650 w 6525441"/>
              <a:gd name="connsiteY57" fmla="*/ 285750 h 1439486"/>
              <a:gd name="connsiteX58" fmla="*/ 4533900 w 6525441"/>
              <a:gd name="connsiteY58" fmla="*/ 257175 h 1439486"/>
              <a:gd name="connsiteX59" fmla="*/ 4581525 w 6525441"/>
              <a:gd name="connsiteY59" fmla="*/ 247650 h 1439486"/>
              <a:gd name="connsiteX60" fmla="*/ 4610100 w 6525441"/>
              <a:gd name="connsiteY60" fmla="*/ 238125 h 1439486"/>
              <a:gd name="connsiteX61" fmla="*/ 4724400 w 6525441"/>
              <a:gd name="connsiteY61" fmla="*/ 209550 h 1439486"/>
              <a:gd name="connsiteX62" fmla="*/ 4752975 w 6525441"/>
              <a:gd name="connsiteY62" fmla="*/ 200025 h 1439486"/>
              <a:gd name="connsiteX63" fmla="*/ 4781550 w 6525441"/>
              <a:gd name="connsiteY63" fmla="*/ 180975 h 1439486"/>
              <a:gd name="connsiteX64" fmla="*/ 4848225 w 6525441"/>
              <a:gd name="connsiteY64" fmla="*/ 161925 h 1439486"/>
              <a:gd name="connsiteX65" fmla="*/ 4905375 w 6525441"/>
              <a:gd name="connsiteY65" fmla="*/ 123825 h 1439486"/>
              <a:gd name="connsiteX66" fmla="*/ 4962525 w 6525441"/>
              <a:gd name="connsiteY66" fmla="*/ 104775 h 1439486"/>
              <a:gd name="connsiteX67" fmla="*/ 4991100 w 6525441"/>
              <a:gd name="connsiteY67" fmla="*/ 85725 h 1439486"/>
              <a:gd name="connsiteX68" fmla="*/ 5048250 w 6525441"/>
              <a:gd name="connsiteY68" fmla="*/ 66675 h 1439486"/>
              <a:gd name="connsiteX69" fmla="*/ 5076825 w 6525441"/>
              <a:gd name="connsiteY69" fmla="*/ 57150 h 1439486"/>
              <a:gd name="connsiteX70" fmla="*/ 5143500 w 6525441"/>
              <a:gd name="connsiteY70" fmla="*/ 28575 h 1439486"/>
              <a:gd name="connsiteX71" fmla="*/ 5172075 w 6525441"/>
              <a:gd name="connsiteY71" fmla="*/ 9525 h 1439486"/>
              <a:gd name="connsiteX72" fmla="*/ 5200650 w 6525441"/>
              <a:gd name="connsiteY72" fmla="*/ 0 h 1439486"/>
              <a:gd name="connsiteX73" fmla="*/ 5457825 w 6525441"/>
              <a:gd name="connsiteY73" fmla="*/ 9525 h 1439486"/>
              <a:gd name="connsiteX74" fmla="*/ 5591175 w 6525441"/>
              <a:gd name="connsiteY74" fmla="*/ 38100 h 1439486"/>
              <a:gd name="connsiteX75" fmla="*/ 5591175 w 6525441"/>
              <a:gd name="connsiteY75" fmla="*/ 38100 h 1439486"/>
              <a:gd name="connsiteX76" fmla="*/ 5638800 w 6525441"/>
              <a:gd name="connsiteY76" fmla="*/ 47625 h 1439486"/>
              <a:gd name="connsiteX77" fmla="*/ 5667375 w 6525441"/>
              <a:gd name="connsiteY77" fmla="*/ 57150 h 1439486"/>
              <a:gd name="connsiteX78" fmla="*/ 5705475 w 6525441"/>
              <a:gd name="connsiteY78" fmla="*/ 66675 h 1439486"/>
              <a:gd name="connsiteX79" fmla="*/ 5734050 w 6525441"/>
              <a:gd name="connsiteY79" fmla="*/ 76200 h 1439486"/>
              <a:gd name="connsiteX80" fmla="*/ 5800725 w 6525441"/>
              <a:gd name="connsiteY80" fmla="*/ 95250 h 1439486"/>
              <a:gd name="connsiteX81" fmla="*/ 5829300 w 6525441"/>
              <a:gd name="connsiteY81" fmla="*/ 114300 h 1439486"/>
              <a:gd name="connsiteX82" fmla="*/ 5915025 w 6525441"/>
              <a:gd name="connsiteY82" fmla="*/ 152400 h 1439486"/>
              <a:gd name="connsiteX83" fmla="*/ 5962650 w 6525441"/>
              <a:gd name="connsiteY83" fmla="*/ 190500 h 1439486"/>
              <a:gd name="connsiteX84" fmla="*/ 5981700 w 6525441"/>
              <a:gd name="connsiteY84" fmla="*/ 219075 h 1439486"/>
              <a:gd name="connsiteX85" fmla="*/ 6010275 w 6525441"/>
              <a:gd name="connsiteY85" fmla="*/ 228600 h 1439486"/>
              <a:gd name="connsiteX86" fmla="*/ 6067425 w 6525441"/>
              <a:gd name="connsiteY86" fmla="*/ 276225 h 1439486"/>
              <a:gd name="connsiteX87" fmla="*/ 6096000 w 6525441"/>
              <a:gd name="connsiteY87" fmla="*/ 285750 h 1439486"/>
              <a:gd name="connsiteX88" fmla="*/ 6124575 w 6525441"/>
              <a:gd name="connsiteY88" fmla="*/ 304800 h 1439486"/>
              <a:gd name="connsiteX89" fmla="*/ 6153150 w 6525441"/>
              <a:gd name="connsiteY89" fmla="*/ 314325 h 1439486"/>
              <a:gd name="connsiteX90" fmla="*/ 6238875 w 6525441"/>
              <a:gd name="connsiteY90" fmla="*/ 371475 h 1439486"/>
              <a:gd name="connsiteX91" fmla="*/ 6267450 w 6525441"/>
              <a:gd name="connsiteY91" fmla="*/ 390525 h 1439486"/>
              <a:gd name="connsiteX92" fmla="*/ 6286500 w 6525441"/>
              <a:gd name="connsiteY92" fmla="*/ 419100 h 1439486"/>
              <a:gd name="connsiteX93" fmla="*/ 6315075 w 6525441"/>
              <a:gd name="connsiteY93" fmla="*/ 428625 h 1439486"/>
              <a:gd name="connsiteX94" fmla="*/ 6343650 w 6525441"/>
              <a:gd name="connsiteY94" fmla="*/ 447675 h 1439486"/>
              <a:gd name="connsiteX95" fmla="*/ 6362700 w 6525441"/>
              <a:gd name="connsiteY95" fmla="*/ 476250 h 1439486"/>
              <a:gd name="connsiteX96" fmla="*/ 6391275 w 6525441"/>
              <a:gd name="connsiteY96" fmla="*/ 495300 h 1439486"/>
              <a:gd name="connsiteX97" fmla="*/ 6400800 w 6525441"/>
              <a:gd name="connsiteY97" fmla="*/ 523875 h 1439486"/>
              <a:gd name="connsiteX98" fmla="*/ 6438900 w 6525441"/>
              <a:gd name="connsiteY98" fmla="*/ 581025 h 1439486"/>
              <a:gd name="connsiteX99" fmla="*/ 6486525 w 6525441"/>
              <a:gd name="connsiteY99" fmla="*/ 638175 h 1439486"/>
              <a:gd name="connsiteX100" fmla="*/ 6515100 w 6525441"/>
              <a:gd name="connsiteY100" fmla="*/ 647700 h 1439486"/>
              <a:gd name="connsiteX101" fmla="*/ 6524625 w 6525441"/>
              <a:gd name="connsiteY101" fmla="*/ 676275 h 1439486"/>
              <a:gd name="connsiteX102" fmla="*/ 6496050 w 6525441"/>
              <a:gd name="connsiteY102" fmla="*/ 695325 h 1439486"/>
              <a:gd name="connsiteX103" fmla="*/ 6467475 w 6525441"/>
              <a:gd name="connsiteY103" fmla="*/ 723900 h 1439486"/>
              <a:gd name="connsiteX104" fmla="*/ 6410325 w 6525441"/>
              <a:gd name="connsiteY104" fmla="*/ 762000 h 1439486"/>
              <a:gd name="connsiteX105" fmla="*/ 6391275 w 6525441"/>
              <a:gd name="connsiteY105" fmla="*/ 790575 h 1439486"/>
              <a:gd name="connsiteX106" fmla="*/ 6362700 w 6525441"/>
              <a:gd name="connsiteY106" fmla="*/ 800100 h 1439486"/>
              <a:gd name="connsiteX107" fmla="*/ 6353175 w 6525441"/>
              <a:gd name="connsiteY107" fmla="*/ 828675 h 1439486"/>
              <a:gd name="connsiteX108" fmla="*/ 6324600 w 6525441"/>
              <a:gd name="connsiteY108" fmla="*/ 847725 h 1439486"/>
              <a:gd name="connsiteX109" fmla="*/ 6296025 w 6525441"/>
              <a:gd name="connsiteY109" fmla="*/ 876300 h 1439486"/>
              <a:gd name="connsiteX110" fmla="*/ 6229350 w 6525441"/>
              <a:gd name="connsiteY110" fmla="*/ 923925 h 1439486"/>
              <a:gd name="connsiteX111" fmla="*/ 6210300 w 6525441"/>
              <a:gd name="connsiteY111" fmla="*/ 895350 h 1439486"/>
              <a:gd name="connsiteX112" fmla="*/ 6191250 w 6525441"/>
              <a:gd name="connsiteY112" fmla="*/ 838200 h 1439486"/>
              <a:gd name="connsiteX113" fmla="*/ 6134100 w 6525441"/>
              <a:gd name="connsiteY113" fmla="*/ 800100 h 1439486"/>
              <a:gd name="connsiteX114" fmla="*/ 6076950 w 6525441"/>
              <a:gd name="connsiteY114" fmla="*/ 762000 h 1439486"/>
              <a:gd name="connsiteX115" fmla="*/ 6048375 w 6525441"/>
              <a:gd name="connsiteY115" fmla="*/ 742950 h 1439486"/>
              <a:gd name="connsiteX116" fmla="*/ 6038850 w 6525441"/>
              <a:gd name="connsiteY116" fmla="*/ 714375 h 1439486"/>
              <a:gd name="connsiteX117" fmla="*/ 6010275 w 6525441"/>
              <a:gd name="connsiteY117" fmla="*/ 704850 h 1439486"/>
              <a:gd name="connsiteX118" fmla="*/ 5981700 w 6525441"/>
              <a:gd name="connsiteY118" fmla="*/ 685800 h 1439486"/>
              <a:gd name="connsiteX119" fmla="*/ 5953125 w 6525441"/>
              <a:gd name="connsiteY119" fmla="*/ 676275 h 1439486"/>
              <a:gd name="connsiteX120" fmla="*/ 5924550 w 6525441"/>
              <a:gd name="connsiteY120" fmla="*/ 657225 h 1439486"/>
              <a:gd name="connsiteX121" fmla="*/ 5867400 w 6525441"/>
              <a:gd name="connsiteY121" fmla="*/ 638175 h 1439486"/>
              <a:gd name="connsiteX122" fmla="*/ 5838825 w 6525441"/>
              <a:gd name="connsiteY122" fmla="*/ 628650 h 1439486"/>
              <a:gd name="connsiteX123" fmla="*/ 5810250 w 6525441"/>
              <a:gd name="connsiteY123" fmla="*/ 619125 h 1439486"/>
              <a:gd name="connsiteX124" fmla="*/ 5772150 w 6525441"/>
              <a:gd name="connsiteY124" fmla="*/ 609600 h 1439486"/>
              <a:gd name="connsiteX125" fmla="*/ 5676900 w 6525441"/>
              <a:gd name="connsiteY125" fmla="*/ 600075 h 1439486"/>
              <a:gd name="connsiteX126" fmla="*/ 5438775 w 6525441"/>
              <a:gd name="connsiteY126" fmla="*/ 590550 h 1439486"/>
              <a:gd name="connsiteX127" fmla="*/ 5000625 w 6525441"/>
              <a:gd name="connsiteY127" fmla="*/ 590550 h 1439486"/>
              <a:gd name="connsiteX128" fmla="*/ 4972050 w 6525441"/>
              <a:gd name="connsiteY128" fmla="*/ 600075 h 1439486"/>
              <a:gd name="connsiteX129" fmla="*/ 4933950 w 6525441"/>
              <a:gd name="connsiteY129" fmla="*/ 609600 h 1439486"/>
              <a:gd name="connsiteX130" fmla="*/ 4876800 w 6525441"/>
              <a:gd name="connsiteY130" fmla="*/ 628650 h 1439486"/>
              <a:gd name="connsiteX131" fmla="*/ 4838700 w 6525441"/>
              <a:gd name="connsiteY131" fmla="*/ 638175 h 1439486"/>
              <a:gd name="connsiteX132" fmla="*/ 4781550 w 6525441"/>
              <a:gd name="connsiteY132" fmla="*/ 657225 h 1439486"/>
              <a:gd name="connsiteX133" fmla="*/ 4752975 w 6525441"/>
              <a:gd name="connsiteY133" fmla="*/ 666750 h 1439486"/>
              <a:gd name="connsiteX134" fmla="*/ 4686300 w 6525441"/>
              <a:gd name="connsiteY134" fmla="*/ 676275 h 1439486"/>
              <a:gd name="connsiteX135" fmla="*/ 4648200 w 6525441"/>
              <a:gd name="connsiteY135" fmla="*/ 685800 h 1439486"/>
              <a:gd name="connsiteX136" fmla="*/ 4543425 w 6525441"/>
              <a:gd name="connsiteY136" fmla="*/ 704850 h 1439486"/>
              <a:gd name="connsiteX137" fmla="*/ 4419600 w 6525441"/>
              <a:gd name="connsiteY137" fmla="*/ 714375 h 1439486"/>
              <a:gd name="connsiteX138" fmla="*/ 4362450 w 6525441"/>
              <a:gd name="connsiteY138" fmla="*/ 723900 h 1439486"/>
              <a:gd name="connsiteX139" fmla="*/ 4286250 w 6525441"/>
              <a:gd name="connsiteY139" fmla="*/ 742950 h 1439486"/>
              <a:gd name="connsiteX140" fmla="*/ 4219575 w 6525441"/>
              <a:gd name="connsiteY140" fmla="*/ 752475 h 1439486"/>
              <a:gd name="connsiteX141" fmla="*/ 4162425 w 6525441"/>
              <a:gd name="connsiteY141" fmla="*/ 771525 h 1439486"/>
              <a:gd name="connsiteX142" fmla="*/ 4124325 w 6525441"/>
              <a:gd name="connsiteY142" fmla="*/ 781050 h 1439486"/>
              <a:gd name="connsiteX143" fmla="*/ 4067175 w 6525441"/>
              <a:gd name="connsiteY143" fmla="*/ 800100 h 1439486"/>
              <a:gd name="connsiteX144" fmla="*/ 4010025 w 6525441"/>
              <a:gd name="connsiteY144" fmla="*/ 809625 h 1439486"/>
              <a:gd name="connsiteX145" fmla="*/ 3971925 w 6525441"/>
              <a:gd name="connsiteY145" fmla="*/ 819150 h 1439486"/>
              <a:gd name="connsiteX146" fmla="*/ 3905250 w 6525441"/>
              <a:gd name="connsiteY146" fmla="*/ 828675 h 1439486"/>
              <a:gd name="connsiteX147" fmla="*/ 3876675 w 6525441"/>
              <a:gd name="connsiteY147" fmla="*/ 838200 h 1439486"/>
              <a:gd name="connsiteX148" fmla="*/ 3800475 w 6525441"/>
              <a:gd name="connsiteY148" fmla="*/ 857250 h 1439486"/>
              <a:gd name="connsiteX149" fmla="*/ 3743325 w 6525441"/>
              <a:gd name="connsiteY149" fmla="*/ 876300 h 1439486"/>
              <a:gd name="connsiteX150" fmla="*/ 3619500 w 6525441"/>
              <a:gd name="connsiteY150" fmla="*/ 895350 h 1439486"/>
              <a:gd name="connsiteX151" fmla="*/ 3495675 w 6525441"/>
              <a:gd name="connsiteY151" fmla="*/ 923925 h 1439486"/>
              <a:gd name="connsiteX152" fmla="*/ 3333750 w 6525441"/>
              <a:gd name="connsiteY152" fmla="*/ 952500 h 1439486"/>
              <a:gd name="connsiteX153" fmla="*/ 3257550 w 6525441"/>
              <a:gd name="connsiteY153" fmla="*/ 971550 h 1439486"/>
              <a:gd name="connsiteX154" fmla="*/ 3162300 w 6525441"/>
              <a:gd name="connsiteY154" fmla="*/ 990600 h 1439486"/>
              <a:gd name="connsiteX155" fmla="*/ 3133725 w 6525441"/>
              <a:gd name="connsiteY155" fmla="*/ 1000125 h 1439486"/>
              <a:gd name="connsiteX156" fmla="*/ 3057525 w 6525441"/>
              <a:gd name="connsiteY156" fmla="*/ 1009650 h 1439486"/>
              <a:gd name="connsiteX157" fmla="*/ 2962275 w 6525441"/>
              <a:gd name="connsiteY157" fmla="*/ 1028700 h 1439486"/>
              <a:gd name="connsiteX158" fmla="*/ 2857500 w 6525441"/>
              <a:gd name="connsiteY158" fmla="*/ 1038225 h 1439486"/>
              <a:gd name="connsiteX159" fmla="*/ 2809875 w 6525441"/>
              <a:gd name="connsiteY159" fmla="*/ 1047750 h 1439486"/>
              <a:gd name="connsiteX160" fmla="*/ 2733675 w 6525441"/>
              <a:gd name="connsiteY160" fmla="*/ 1066800 h 1439486"/>
              <a:gd name="connsiteX161" fmla="*/ 2600325 w 6525441"/>
              <a:gd name="connsiteY161" fmla="*/ 1076325 h 1439486"/>
              <a:gd name="connsiteX162" fmla="*/ 2524125 w 6525441"/>
              <a:gd name="connsiteY162" fmla="*/ 1095375 h 1439486"/>
              <a:gd name="connsiteX163" fmla="*/ 2495550 w 6525441"/>
              <a:gd name="connsiteY163" fmla="*/ 1104900 h 1439486"/>
              <a:gd name="connsiteX164" fmla="*/ 2371725 w 6525441"/>
              <a:gd name="connsiteY164" fmla="*/ 1114425 h 1439486"/>
              <a:gd name="connsiteX165" fmla="*/ 2333625 w 6525441"/>
              <a:gd name="connsiteY165" fmla="*/ 1123950 h 1439486"/>
              <a:gd name="connsiteX166" fmla="*/ 2305050 w 6525441"/>
              <a:gd name="connsiteY166" fmla="*/ 1133475 h 1439486"/>
              <a:gd name="connsiteX167" fmla="*/ 2190750 w 6525441"/>
              <a:gd name="connsiteY167" fmla="*/ 1152525 h 1439486"/>
              <a:gd name="connsiteX168" fmla="*/ 2162175 w 6525441"/>
              <a:gd name="connsiteY168" fmla="*/ 1162050 h 1439486"/>
              <a:gd name="connsiteX169" fmla="*/ 1981200 w 6525441"/>
              <a:gd name="connsiteY169" fmla="*/ 1181100 h 1439486"/>
              <a:gd name="connsiteX170" fmla="*/ 1800225 w 6525441"/>
              <a:gd name="connsiteY170" fmla="*/ 1200150 h 1439486"/>
              <a:gd name="connsiteX171" fmla="*/ 1743075 w 6525441"/>
              <a:gd name="connsiteY171" fmla="*/ 1209675 h 1439486"/>
              <a:gd name="connsiteX172" fmla="*/ 1666875 w 6525441"/>
              <a:gd name="connsiteY172" fmla="*/ 1228725 h 1439486"/>
              <a:gd name="connsiteX173" fmla="*/ 1590675 w 6525441"/>
              <a:gd name="connsiteY173" fmla="*/ 1247775 h 1439486"/>
              <a:gd name="connsiteX174" fmla="*/ 1562100 w 6525441"/>
              <a:gd name="connsiteY174" fmla="*/ 1257300 h 1439486"/>
              <a:gd name="connsiteX175" fmla="*/ 1495425 w 6525441"/>
              <a:gd name="connsiteY175" fmla="*/ 1266825 h 1439486"/>
              <a:gd name="connsiteX176" fmla="*/ 1447800 w 6525441"/>
              <a:gd name="connsiteY176" fmla="*/ 1276350 h 1439486"/>
              <a:gd name="connsiteX177" fmla="*/ 1409700 w 6525441"/>
              <a:gd name="connsiteY177" fmla="*/ 1285875 h 1439486"/>
              <a:gd name="connsiteX178" fmla="*/ 1304925 w 6525441"/>
              <a:gd name="connsiteY178" fmla="*/ 1295400 h 1439486"/>
              <a:gd name="connsiteX179" fmla="*/ 1238250 w 6525441"/>
              <a:gd name="connsiteY179" fmla="*/ 1304925 h 1439486"/>
              <a:gd name="connsiteX180" fmla="*/ 1076325 w 6525441"/>
              <a:gd name="connsiteY180" fmla="*/ 1314450 h 1439486"/>
              <a:gd name="connsiteX181" fmla="*/ 1009650 w 6525441"/>
              <a:gd name="connsiteY181" fmla="*/ 1333500 h 1439486"/>
              <a:gd name="connsiteX182" fmla="*/ 952500 w 6525441"/>
              <a:gd name="connsiteY182" fmla="*/ 1352550 h 1439486"/>
              <a:gd name="connsiteX183" fmla="*/ 923925 w 6525441"/>
              <a:gd name="connsiteY183" fmla="*/ 1371600 h 1439486"/>
              <a:gd name="connsiteX184" fmla="*/ 828675 w 6525441"/>
              <a:gd name="connsiteY184" fmla="*/ 1390650 h 1439486"/>
              <a:gd name="connsiteX185" fmla="*/ 800100 w 6525441"/>
              <a:gd name="connsiteY185" fmla="*/ 1400175 h 1439486"/>
              <a:gd name="connsiteX186" fmla="*/ 685800 w 6525441"/>
              <a:gd name="connsiteY186" fmla="*/ 1409700 h 1439486"/>
              <a:gd name="connsiteX187" fmla="*/ 609600 w 6525441"/>
              <a:gd name="connsiteY187" fmla="*/ 1419225 h 1439486"/>
              <a:gd name="connsiteX188" fmla="*/ 552450 w 6525441"/>
              <a:gd name="connsiteY188" fmla="*/ 1438275 h 1439486"/>
              <a:gd name="connsiteX189" fmla="*/ 428625 w 6525441"/>
              <a:gd name="connsiteY189" fmla="*/ 1382424 h 1439486"/>
              <a:gd name="connsiteX190" fmla="*/ 400050 w 6525441"/>
              <a:gd name="connsiteY190" fmla="*/ 1374197 h 1439486"/>
              <a:gd name="connsiteX191" fmla="*/ 342900 w 6525441"/>
              <a:gd name="connsiteY191" fmla="*/ 1343025 h 1439486"/>
              <a:gd name="connsiteX192" fmla="*/ 285750 w 6525441"/>
              <a:gd name="connsiteY192" fmla="*/ 1323975 h 1439486"/>
              <a:gd name="connsiteX193" fmla="*/ 257175 w 6525441"/>
              <a:gd name="connsiteY193" fmla="*/ 1314450 h 1439486"/>
              <a:gd name="connsiteX194" fmla="*/ 200025 w 6525441"/>
              <a:gd name="connsiteY194" fmla="*/ 1276350 h 1439486"/>
              <a:gd name="connsiteX195" fmla="*/ 114300 w 6525441"/>
              <a:gd name="connsiteY195" fmla="*/ 1257300 h 1439486"/>
              <a:gd name="connsiteX196" fmla="*/ 85725 w 6525441"/>
              <a:gd name="connsiteY196" fmla="*/ 1247775 h 1439486"/>
              <a:gd name="connsiteX197" fmla="*/ 95600 w 6525441"/>
              <a:gd name="connsiteY197" fmla="*/ 1227427 h 1439486"/>
              <a:gd name="connsiteX198" fmla="*/ 66955 w 6525441"/>
              <a:gd name="connsiteY198" fmla="*/ 1175906 h 1439486"/>
              <a:gd name="connsiteX199" fmla="*/ 0 w 6525441"/>
              <a:gd name="connsiteY199" fmla="*/ 1162050 h 14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</a:cxnLst>
            <a:rect l="l" t="t" r="r" b="b"/>
            <a:pathLst>
              <a:path w="6525441" h="1439486">
                <a:moveTo>
                  <a:pt x="0" y="1162050"/>
                </a:moveTo>
                <a:lnTo>
                  <a:pt x="0" y="1162050"/>
                </a:lnTo>
                <a:cubicBezTo>
                  <a:pt x="21743" y="1136683"/>
                  <a:pt x="72142" y="1065707"/>
                  <a:pt x="114300" y="1057275"/>
                </a:cubicBezTo>
                <a:lnTo>
                  <a:pt x="161925" y="1047750"/>
                </a:lnTo>
                <a:cubicBezTo>
                  <a:pt x="171450" y="1041400"/>
                  <a:pt x="180039" y="1033349"/>
                  <a:pt x="190500" y="1028700"/>
                </a:cubicBezTo>
                <a:cubicBezTo>
                  <a:pt x="208850" y="1020545"/>
                  <a:pt x="228600" y="1016000"/>
                  <a:pt x="247650" y="1009650"/>
                </a:cubicBezTo>
                <a:lnTo>
                  <a:pt x="276225" y="1000125"/>
                </a:lnTo>
                <a:cubicBezTo>
                  <a:pt x="285750" y="996950"/>
                  <a:pt x="294955" y="992569"/>
                  <a:pt x="304800" y="990600"/>
                </a:cubicBezTo>
                <a:cubicBezTo>
                  <a:pt x="320675" y="987425"/>
                  <a:pt x="336719" y="985002"/>
                  <a:pt x="352425" y="981075"/>
                </a:cubicBezTo>
                <a:cubicBezTo>
                  <a:pt x="411216" y="966377"/>
                  <a:pt x="355914" y="965346"/>
                  <a:pt x="457200" y="962025"/>
                </a:cubicBezTo>
                <a:cubicBezTo>
                  <a:pt x="625415" y="956510"/>
                  <a:pt x="793750" y="955675"/>
                  <a:pt x="962025" y="952500"/>
                </a:cubicBezTo>
                <a:cubicBezTo>
                  <a:pt x="1000125" y="949325"/>
                  <a:pt x="1038428" y="948028"/>
                  <a:pt x="1076325" y="942975"/>
                </a:cubicBezTo>
                <a:cubicBezTo>
                  <a:pt x="1086277" y="941648"/>
                  <a:pt x="1094868" y="933868"/>
                  <a:pt x="1104900" y="933450"/>
                </a:cubicBezTo>
                <a:cubicBezTo>
                  <a:pt x="1247686" y="927501"/>
                  <a:pt x="1390650" y="927100"/>
                  <a:pt x="1533525" y="923925"/>
                </a:cubicBezTo>
                <a:lnTo>
                  <a:pt x="1609725" y="914400"/>
                </a:lnTo>
                <a:cubicBezTo>
                  <a:pt x="1644601" y="910729"/>
                  <a:pt x="1679783" y="909835"/>
                  <a:pt x="1714500" y="904875"/>
                </a:cubicBezTo>
                <a:cubicBezTo>
                  <a:pt x="1724439" y="903455"/>
                  <a:pt x="1733080" y="896302"/>
                  <a:pt x="1743075" y="895350"/>
                </a:cubicBezTo>
                <a:cubicBezTo>
                  <a:pt x="1906166" y="879818"/>
                  <a:pt x="2376003" y="877118"/>
                  <a:pt x="2419350" y="876300"/>
                </a:cubicBezTo>
                <a:lnTo>
                  <a:pt x="2495550" y="866775"/>
                </a:lnTo>
                <a:cubicBezTo>
                  <a:pt x="2530426" y="863104"/>
                  <a:pt x="2565496" y="861348"/>
                  <a:pt x="2600325" y="857250"/>
                </a:cubicBezTo>
                <a:cubicBezTo>
                  <a:pt x="2619505" y="854993"/>
                  <a:pt x="2638622" y="851915"/>
                  <a:pt x="2657475" y="847725"/>
                </a:cubicBezTo>
                <a:cubicBezTo>
                  <a:pt x="2667276" y="845547"/>
                  <a:pt x="2676172" y="839996"/>
                  <a:pt x="2686050" y="838200"/>
                </a:cubicBezTo>
                <a:cubicBezTo>
                  <a:pt x="2711235" y="833621"/>
                  <a:pt x="2737001" y="832883"/>
                  <a:pt x="2762250" y="828675"/>
                </a:cubicBezTo>
                <a:cubicBezTo>
                  <a:pt x="2775163" y="826523"/>
                  <a:pt x="2787571" y="821990"/>
                  <a:pt x="2800350" y="819150"/>
                </a:cubicBezTo>
                <a:cubicBezTo>
                  <a:pt x="2816154" y="815638"/>
                  <a:pt x="2832269" y="813552"/>
                  <a:pt x="2847975" y="809625"/>
                </a:cubicBezTo>
                <a:cubicBezTo>
                  <a:pt x="2921845" y="791158"/>
                  <a:pt x="2813466" y="804264"/>
                  <a:pt x="2952750" y="781050"/>
                </a:cubicBezTo>
                <a:cubicBezTo>
                  <a:pt x="2971800" y="777875"/>
                  <a:pt x="2991047" y="775715"/>
                  <a:pt x="3009900" y="771525"/>
                </a:cubicBezTo>
                <a:cubicBezTo>
                  <a:pt x="3019701" y="769347"/>
                  <a:pt x="3028821" y="764758"/>
                  <a:pt x="3038475" y="762000"/>
                </a:cubicBezTo>
                <a:cubicBezTo>
                  <a:pt x="3051062" y="758404"/>
                  <a:pt x="3063796" y="755315"/>
                  <a:pt x="3076575" y="752475"/>
                </a:cubicBezTo>
                <a:cubicBezTo>
                  <a:pt x="3092379" y="748963"/>
                  <a:pt x="3108581" y="747210"/>
                  <a:pt x="3124200" y="742950"/>
                </a:cubicBezTo>
                <a:cubicBezTo>
                  <a:pt x="3143573" y="737666"/>
                  <a:pt x="3162300" y="730250"/>
                  <a:pt x="3181350" y="723900"/>
                </a:cubicBezTo>
                <a:cubicBezTo>
                  <a:pt x="3190875" y="720725"/>
                  <a:pt x="3201571" y="719944"/>
                  <a:pt x="3209925" y="714375"/>
                </a:cubicBezTo>
                <a:cubicBezTo>
                  <a:pt x="3219450" y="708025"/>
                  <a:pt x="3227978" y="699834"/>
                  <a:pt x="3238500" y="695325"/>
                </a:cubicBezTo>
                <a:cubicBezTo>
                  <a:pt x="3250532" y="690168"/>
                  <a:pt x="3264343" y="690397"/>
                  <a:pt x="3276600" y="685800"/>
                </a:cubicBezTo>
                <a:cubicBezTo>
                  <a:pt x="3357880" y="655320"/>
                  <a:pt x="3277047" y="676147"/>
                  <a:pt x="3343275" y="657225"/>
                </a:cubicBezTo>
                <a:cubicBezTo>
                  <a:pt x="3355862" y="653629"/>
                  <a:pt x="3368836" y="651462"/>
                  <a:pt x="3381375" y="647700"/>
                </a:cubicBezTo>
                <a:cubicBezTo>
                  <a:pt x="3400609" y="641930"/>
                  <a:pt x="3419475" y="635000"/>
                  <a:pt x="3438525" y="628650"/>
                </a:cubicBezTo>
                <a:cubicBezTo>
                  <a:pt x="3448050" y="625475"/>
                  <a:pt x="3457255" y="621094"/>
                  <a:pt x="3467100" y="619125"/>
                </a:cubicBezTo>
                <a:cubicBezTo>
                  <a:pt x="3482975" y="615950"/>
                  <a:pt x="3498921" y="613112"/>
                  <a:pt x="3514725" y="609600"/>
                </a:cubicBezTo>
                <a:cubicBezTo>
                  <a:pt x="3527504" y="606760"/>
                  <a:pt x="3539988" y="602642"/>
                  <a:pt x="3552825" y="600075"/>
                </a:cubicBezTo>
                <a:cubicBezTo>
                  <a:pt x="3571763" y="596287"/>
                  <a:pt x="3591037" y="594338"/>
                  <a:pt x="3609975" y="590550"/>
                </a:cubicBezTo>
                <a:cubicBezTo>
                  <a:pt x="3645963" y="583352"/>
                  <a:pt x="3668778" y="574124"/>
                  <a:pt x="3705225" y="561975"/>
                </a:cubicBezTo>
                <a:lnTo>
                  <a:pt x="3733800" y="552450"/>
                </a:lnTo>
                <a:cubicBezTo>
                  <a:pt x="3743325" y="549275"/>
                  <a:pt x="3753395" y="547415"/>
                  <a:pt x="3762375" y="542925"/>
                </a:cubicBezTo>
                <a:cubicBezTo>
                  <a:pt x="3775075" y="536575"/>
                  <a:pt x="3787424" y="529468"/>
                  <a:pt x="3800475" y="523875"/>
                </a:cubicBezTo>
                <a:cubicBezTo>
                  <a:pt x="3823313" y="514087"/>
                  <a:pt x="3842983" y="511730"/>
                  <a:pt x="3867150" y="504825"/>
                </a:cubicBezTo>
                <a:cubicBezTo>
                  <a:pt x="3876804" y="502067"/>
                  <a:pt x="3886071" y="498058"/>
                  <a:pt x="3895725" y="495300"/>
                </a:cubicBezTo>
                <a:cubicBezTo>
                  <a:pt x="3996492" y="466510"/>
                  <a:pt x="3855162" y="511996"/>
                  <a:pt x="3990975" y="466725"/>
                </a:cubicBezTo>
                <a:lnTo>
                  <a:pt x="4019550" y="457200"/>
                </a:lnTo>
                <a:cubicBezTo>
                  <a:pt x="4029075" y="454025"/>
                  <a:pt x="4039771" y="453244"/>
                  <a:pt x="4048125" y="447675"/>
                </a:cubicBezTo>
                <a:cubicBezTo>
                  <a:pt x="4067175" y="434975"/>
                  <a:pt x="4083555" y="416815"/>
                  <a:pt x="4105275" y="409575"/>
                </a:cubicBezTo>
                <a:lnTo>
                  <a:pt x="4162425" y="390525"/>
                </a:lnTo>
                <a:cubicBezTo>
                  <a:pt x="4171950" y="387350"/>
                  <a:pt x="4182646" y="386569"/>
                  <a:pt x="4191000" y="381000"/>
                </a:cubicBezTo>
                <a:cubicBezTo>
                  <a:pt x="4200525" y="374650"/>
                  <a:pt x="4209336" y="367070"/>
                  <a:pt x="4219575" y="361950"/>
                </a:cubicBezTo>
                <a:cubicBezTo>
                  <a:pt x="4239101" y="352187"/>
                  <a:pt x="4277661" y="346523"/>
                  <a:pt x="4295775" y="342900"/>
                </a:cubicBezTo>
                <a:cubicBezTo>
                  <a:pt x="4305300" y="336550"/>
                  <a:pt x="4313631" y="327870"/>
                  <a:pt x="4324350" y="323850"/>
                </a:cubicBezTo>
                <a:cubicBezTo>
                  <a:pt x="4443617" y="279125"/>
                  <a:pt x="4318292" y="340054"/>
                  <a:pt x="4400550" y="304800"/>
                </a:cubicBezTo>
                <a:cubicBezTo>
                  <a:pt x="4413601" y="299207"/>
                  <a:pt x="4425467" y="291023"/>
                  <a:pt x="4438650" y="285750"/>
                </a:cubicBezTo>
                <a:cubicBezTo>
                  <a:pt x="4468330" y="273878"/>
                  <a:pt x="4502324" y="264192"/>
                  <a:pt x="4533900" y="257175"/>
                </a:cubicBezTo>
                <a:cubicBezTo>
                  <a:pt x="4549704" y="253663"/>
                  <a:pt x="4565819" y="251577"/>
                  <a:pt x="4581525" y="247650"/>
                </a:cubicBezTo>
                <a:cubicBezTo>
                  <a:pt x="4591265" y="245215"/>
                  <a:pt x="4600299" y="240303"/>
                  <a:pt x="4610100" y="238125"/>
                </a:cubicBezTo>
                <a:cubicBezTo>
                  <a:pt x="4725536" y="212473"/>
                  <a:pt x="4608920" y="248043"/>
                  <a:pt x="4724400" y="209550"/>
                </a:cubicBezTo>
                <a:cubicBezTo>
                  <a:pt x="4733925" y="206375"/>
                  <a:pt x="4744621" y="205594"/>
                  <a:pt x="4752975" y="200025"/>
                </a:cubicBezTo>
                <a:cubicBezTo>
                  <a:pt x="4762500" y="193675"/>
                  <a:pt x="4771028" y="185484"/>
                  <a:pt x="4781550" y="180975"/>
                </a:cubicBezTo>
                <a:cubicBezTo>
                  <a:pt x="4803129" y="171727"/>
                  <a:pt x="4827372" y="173510"/>
                  <a:pt x="4848225" y="161925"/>
                </a:cubicBezTo>
                <a:cubicBezTo>
                  <a:pt x="4868239" y="150806"/>
                  <a:pt x="4883655" y="131065"/>
                  <a:pt x="4905375" y="123825"/>
                </a:cubicBezTo>
                <a:cubicBezTo>
                  <a:pt x="4924425" y="117475"/>
                  <a:pt x="4945817" y="115914"/>
                  <a:pt x="4962525" y="104775"/>
                </a:cubicBezTo>
                <a:cubicBezTo>
                  <a:pt x="4972050" y="98425"/>
                  <a:pt x="4980639" y="90374"/>
                  <a:pt x="4991100" y="85725"/>
                </a:cubicBezTo>
                <a:cubicBezTo>
                  <a:pt x="5009450" y="77570"/>
                  <a:pt x="5029200" y="73025"/>
                  <a:pt x="5048250" y="66675"/>
                </a:cubicBezTo>
                <a:cubicBezTo>
                  <a:pt x="5057775" y="63500"/>
                  <a:pt x="5068471" y="62719"/>
                  <a:pt x="5076825" y="57150"/>
                </a:cubicBezTo>
                <a:cubicBezTo>
                  <a:pt x="5116292" y="30838"/>
                  <a:pt x="5094294" y="40876"/>
                  <a:pt x="5143500" y="28575"/>
                </a:cubicBezTo>
                <a:cubicBezTo>
                  <a:pt x="5153025" y="22225"/>
                  <a:pt x="5161836" y="14645"/>
                  <a:pt x="5172075" y="9525"/>
                </a:cubicBezTo>
                <a:cubicBezTo>
                  <a:pt x="5181055" y="5035"/>
                  <a:pt x="5190610" y="0"/>
                  <a:pt x="5200650" y="0"/>
                </a:cubicBezTo>
                <a:cubicBezTo>
                  <a:pt x="5286434" y="0"/>
                  <a:pt x="5372100" y="6350"/>
                  <a:pt x="5457825" y="9525"/>
                </a:cubicBezTo>
                <a:cubicBezTo>
                  <a:pt x="5540800" y="23354"/>
                  <a:pt x="5496239" y="14366"/>
                  <a:pt x="5591175" y="38100"/>
                </a:cubicBezTo>
                <a:lnTo>
                  <a:pt x="5591175" y="38100"/>
                </a:lnTo>
                <a:cubicBezTo>
                  <a:pt x="5607050" y="41275"/>
                  <a:pt x="5623094" y="43698"/>
                  <a:pt x="5638800" y="47625"/>
                </a:cubicBezTo>
                <a:cubicBezTo>
                  <a:pt x="5648540" y="50060"/>
                  <a:pt x="5657721" y="54392"/>
                  <a:pt x="5667375" y="57150"/>
                </a:cubicBezTo>
                <a:cubicBezTo>
                  <a:pt x="5679962" y="60746"/>
                  <a:pt x="5692888" y="63079"/>
                  <a:pt x="5705475" y="66675"/>
                </a:cubicBezTo>
                <a:cubicBezTo>
                  <a:pt x="5715129" y="69433"/>
                  <a:pt x="5724396" y="73442"/>
                  <a:pt x="5734050" y="76200"/>
                </a:cubicBezTo>
                <a:cubicBezTo>
                  <a:pt x="5748292" y="80269"/>
                  <a:pt x="5785500" y="87637"/>
                  <a:pt x="5800725" y="95250"/>
                </a:cubicBezTo>
                <a:cubicBezTo>
                  <a:pt x="5810964" y="100370"/>
                  <a:pt x="5818839" y="109651"/>
                  <a:pt x="5829300" y="114300"/>
                </a:cubicBezTo>
                <a:cubicBezTo>
                  <a:pt x="5931315" y="159640"/>
                  <a:pt x="5850356" y="109287"/>
                  <a:pt x="5915025" y="152400"/>
                </a:cubicBezTo>
                <a:cubicBezTo>
                  <a:pt x="5969620" y="234292"/>
                  <a:pt x="5896925" y="137920"/>
                  <a:pt x="5962650" y="190500"/>
                </a:cubicBezTo>
                <a:cubicBezTo>
                  <a:pt x="5971589" y="197651"/>
                  <a:pt x="5972761" y="211924"/>
                  <a:pt x="5981700" y="219075"/>
                </a:cubicBezTo>
                <a:cubicBezTo>
                  <a:pt x="5989540" y="225347"/>
                  <a:pt x="6001295" y="224110"/>
                  <a:pt x="6010275" y="228600"/>
                </a:cubicBezTo>
                <a:cubicBezTo>
                  <a:pt x="6072601" y="259763"/>
                  <a:pt x="6004228" y="234094"/>
                  <a:pt x="6067425" y="276225"/>
                </a:cubicBezTo>
                <a:cubicBezTo>
                  <a:pt x="6075779" y="281794"/>
                  <a:pt x="6087020" y="281260"/>
                  <a:pt x="6096000" y="285750"/>
                </a:cubicBezTo>
                <a:cubicBezTo>
                  <a:pt x="6106239" y="290870"/>
                  <a:pt x="6114336" y="299680"/>
                  <a:pt x="6124575" y="304800"/>
                </a:cubicBezTo>
                <a:cubicBezTo>
                  <a:pt x="6133555" y="309290"/>
                  <a:pt x="6144373" y="309449"/>
                  <a:pt x="6153150" y="314325"/>
                </a:cubicBezTo>
                <a:lnTo>
                  <a:pt x="6238875" y="371475"/>
                </a:lnTo>
                <a:lnTo>
                  <a:pt x="6267450" y="390525"/>
                </a:lnTo>
                <a:cubicBezTo>
                  <a:pt x="6273800" y="400050"/>
                  <a:pt x="6277561" y="411949"/>
                  <a:pt x="6286500" y="419100"/>
                </a:cubicBezTo>
                <a:cubicBezTo>
                  <a:pt x="6294340" y="425372"/>
                  <a:pt x="6306095" y="424135"/>
                  <a:pt x="6315075" y="428625"/>
                </a:cubicBezTo>
                <a:cubicBezTo>
                  <a:pt x="6325314" y="433745"/>
                  <a:pt x="6334125" y="441325"/>
                  <a:pt x="6343650" y="447675"/>
                </a:cubicBezTo>
                <a:cubicBezTo>
                  <a:pt x="6350000" y="457200"/>
                  <a:pt x="6354605" y="468155"/>
                  <a:pt x="6362700" y="476250"/>
                </a:cubicBezTo>
                <a:cubicBezTo>
                  <a:pt x="6370795" y="484345"/>
                  <a:pt x="6384124" y="486361"/>
                  <a:pt x="6391275" y="495300"/>
                </a:cubicBezTo>
                <a:cubicBezTo>
                  <a:pt x="6397547" y="503140"/>
                  <a:pt x="6395924" y="515098"/>
                  <a:pt x="6400800" y="523875"/>
                </a:cubicBezTo>
                <a:cubicBezTo>
                  <a:pt x="6411919" y="543889"/>
                  <a:pt x="6426200" y="561975"/>
                  <a:pt x="6438900" y="581025"/>
                </a:cubicBezTo>
                <a:cubicBezTo>
                  <a:pt x="6452957" y="602110"/>
                  <a:pt x="6464523" y="623507"/>
                  <a:pt x="6486525" y="638175"/>
                </a:cubicBezTo>
                <a:cubicBezTo>
                  <a:pt x="6494879" y="643744"/>
                  <a:pt x="6505575" y="644525"/>
                  <a:pt x="6515100" y="647700"/>
                </a:cubicBezTo>
                <a:cubicBezTo>
                  <a:pt x="6518275" y="657225"/>
                  <a:pt x="6528354" y="666953"/>
                  <a:pt x="6524625" y="676275"/>
                </a:cubicBezTo>
                <a:cubicBezTo>
                  <a:pt x="6520373" y="686904"/>
                  <a:pt x="6504844" y="687996"/>
                  <a:pt x="6496050" y="695325"/>
                </a:cubicBezTo>
                <a:cubicBezTo>
                  <a:pt x="6485702" y="703949"/>
                  <a:pt x="6478108" y="715630"/>
                  <a:pt x="6467475" y="723900"/>
                </a:cubicBezTo>
                <a:cubicBezTo>
                  <a:pt x="6449403" y="737956"/>
                  <a:pt x="6410325" y="762000"/>
                  <a:pt x="6410325" y="762000"/>
                </a:cubicBezTo>
                <a:cubicBezTo>
                  <a:pt x="6403975" y="771525"/>
                  <a:pt x="6400214" y="783424"/>
                  <a:pt x="6391275" y="790575"/>
                </a:cubicBezTo>
                <a:cubicBezTo>
                  <a:pt x="6383435" y="796847"/>
                  <a:pt x="6369800" y="793000"/>
                  <a:pt x="6362700" y="800100"/>
                </a:cubicBezTo>
                <a:cubicBezTo>
                  <a:pt x="6355600" y="807200"/>
                  <a:pt x="6359447" y="820835"/>
                  <a:pt x="6353175" y="828675"/>
                </a:cubicBezTo>
                <a:cubicBezTo>
                  <a:pt x="6346024" y="837614"/>
                  <a:pt x="6333394" y="840396"/>
                  <a:pt x="6324600" y="847725"/>
                </a:cubicBezTo>
                <a:cubicBezTo>
                  <a:pt x="6314252" y="856349"/>
                  <a:pt x="6306252" y="867534"/>
                  <a:pt x="6296025" y="876300"/>
                </a:cubicBezTo>
                <a:cubicBezTo>
                  <a:pt x="6275350" y="894022"/>
                  <a:pt x="6251965" y="908848"/>
                  <a:pt x="6229350" y="923925"/>
                </a:cubicBezTo>
                <a:cubicBezTo>
                  <a:pt x="6223000" y="914400"/>
                  <a:pt x="6214949" y="905811"/>
                  <a:pt x="6210300" y="895350"/>
                </a:cubicBezTo>
                <a:cubicBezTo>
                  <a:pt x="6202145" y="877000"/>
                  <a:pt x="6207958" y="849339"/>
                  <a:pt x="6191250" y="838200"/>
                </a:cubicBezTo>
                <a:lnTo>
                  <a:pt x="6134100" y="800100"/>
                </a:lnTo>
                <a:lnTo>
                  <a:pt x="6076950" y="762000"/>
                </a:lnTo>
                <a:lnTo>
                  <a:pt x="6048375" y="742950"/>
                </a:lnTo>
                <a:cubicBezTo>
                  <a:pt x="6045200" y="733425"/>
                  <a:pt x="6045950" y="721475"/>
                  <a:pt x="6038850" y="714375"/>
                </a:cubicBezTo>
                <a:cubicBezTo>
                  <a:pt x="6031750" y="707275"/>
                  <a:pt x="6019255" y="709340"/>
                  <a:pt x="6010275" y="704850"/>
                </a:cubicBezTo>
                <a:cubicBezTo>
                  <a:pt x="6000036" y="699730"/>
                  <a:pt x="5991939" y="690920"/>
                  <a:pt x="5981700" y="685800"/>
                </a:cubicBezTo>
                <a:cubicBezTo>
                  <a:pt x="5972720" y="681310"/>
                  <a:pt x="5962105" y="680765"/>
                  <a:pt x="5953125" y="676275"/>
                </a:cubicBezTo>
                <a:cubicBezTo>
                  <a:pt x="5942886" y="671155"/>
                  <a:pt x="5935011" y="661874"/>
                  <a:pt x="5924550" y="657225"/>
                </a:cubicBezTo>
                <a:cubicBezTo>
                  <a:pt x="5906200" y="649070"/>
                  <a:pt x="5886450" y="644525"/>
                  <a:pt x="5867400" y="638175"/>
                </a:cubicBezTo>
                <a:lnTo>
                  <a:pt x="5838825" y="628650"/>
                </a:lnTo>
                <a:cubicBezTo>
                  <a:pt x="5829300" y="625475"/>
                  <a:pt x="5819990" y="621560"/>
                  <a:pt x="5810250" y="619125"/>
                </a:cubicBezTo>
                <a:cubicBezTo>
                  <a:pt x="5797550" y="615950"/>
                  <a:pt x="5785109" y="611451"/>
                  <a:pt x="5772150" y="609600"/>
                </a:cubicBezTo>
                <a:cubicBezTo>
                  <a:pt x="5740562" y="605087"/>
                  <a:pt x="5708756" y="601895"/>
                  <a:pt x="5676900" y="600075"/>
                </a:cubicBezTo>
                <a:cubicBezTo>
                  <a:pt x="5597591" y="595543"/>
                  <a:pt x="5518150" y="593725"/>
                  <a:pt x="5438775" y="590550"/>
                </a:cubicBezTo>
                <a:cubicBezTo>
                  <a:pt x="5274111" y="549384"/>
                  <a:pt x="5384809" y="573475"/>
                  <a:pt x="5000625" y="590550"/>
                </a:cubicBezTo>
                <a:cubicBezTo>
                  <a:pt x="4990595" y="590996"/>
                  <a:pt x="4981704" y="597317"/>
                  <a:pt x="4972050" y="600075"/>
                </a:cubicBezTo>
                <a:cubicBezTo>
                  <a:pt x="4959463" y="603671"/>
                  <a:pt x="4946489" y="605838"/>
                  <a:pt x="4933950" y="609600"/>
                </a:cubicBezTo>
                <a:cubicBezTo>
                  <a:pt x="4914716" y="615370"/>
                  <a:pt x="4896281" y="623780"/>
                  <a:pt x="4876800" y="628650"/>
                </a:cubicBezTo>
                <a:cubicBezTo>
                  <a:pt x="4864100" y="631825"/>
                  <a:pt x="4851239" y="634413"/>
                  <a:pt x="4838700" y="638175"/>
                </a:cubicBezTo>
                <a:cubicBezTo>
                  <a:pt x="4819466" y="643945"/>
                  <a:pt x="4800600" y="650875"/>
                  <a:pt x="4781550" y="657225"/>
                </a:cubicBezTo>
                <a:cubicBezTo>
                  <a:pt x="4772025" y="660400"/>
                  <a:pt x="4762914" y="665330"/>
                  <a:pt x="4752975" y="666750"/>
                </a:cubicBezTo>
                <a:cubicBezTo>
                  <a:pt x="4730750" y="669925"/>
                  <a:pt x="4708389" y="672259"/>
                  <a:pt x="4686300" y="676275"/>
                </a:cubicBezTo>
                <a:cubicBezTo>
                  <a:pt x="4673420" y="678617"/>
                  <a:pt x="4660979" y="682960"/>
                  <a:pt x="4648200" y="685800"/>
                </a:cubicBezTo>
                <a:cubicBezTo>
                  <a:pt x="4626463" y="690630"/>
                  <a:pt x="4563070" y="702782"/>
                  <a:pt x="4543425" y="704850"/>
                </a:cubicBezTo>
                <a:cubicBezTo>
                  <a:pt x="4502256" y="709184"/>
                  <a:pt x="4460875" y="711200"/>
                  <a:pt x="4419600" y="714375"/>
                </a:cubicBezTo>
                <a:cubicBezTo>
                  <a:pt x="4400550" y="717550"/>
                  <a:pt x="4381334" y="719853"/>
                  <a:pt x="4362450" y="723900"/>
                </a:cubicBezTo>
                <a:cubicBezTo>
                  <a:pt x="4336849" y="729386"/>
                  <a:pt x="4312169" y="739247"/>
                  <a:pt x="4286250" y="742950"/>
                </a:cubicBezTo>
                <a:lnTo>
                  <a:pt x="4219575" y="752475"/>
                </a:lnTo>
                <a:cubicBezTo>
                  <a:pt x="4200525" y="758825"/>
                  <a:pt x="4181906" y="766655"/>
                  <a:pt x="4162425" y="771525"/>
                </a:cubicBezTo>
                <a:cubicBezTo>
                  <a:pt x="4149725" y="774700"/>
                  <a:pt x="4136864" y="777288"/>
                  <a:pt x="4124325" y="781050"/>
                </a:cubicBezTo>
                <a:cubicBezTo>
                  <a:pt x="4105091" y="786820"/>
                  <a:pt x="4086982" y="796799"/>
                  <a:pt x="4067175" y="800100"/>
                </a:cubicBezTo>
                <a:cubicBezTo>
                  <a:pt x="4048125" y="803275"/>
                  <a:pt x="4028963" y="805837"/>
                  <a:pt x="4010025" y="809625"/>
                </a:cubicBezTo>
                <a:cubicBezTo>
                  <a:pt x="3997188" y="812192"/>
                  <a:pt x="3984805" y="816808"/>
                  <a:pt x="3971925" y="819150"/>
                </a:cubicBezTo>
                <a:cubicBezTo>
                  <a:pt x="3949836" y="823166"/>
                  <a:pt x="3927475" y="825500"/>
                  <a:pt x="3905250" y="828675"/>
                </a:cubicBezTo>
                <a:cubicBezTo>
                  <a:pt x="3895725" y="831850"/>
                  <a:pt x="3886361" y="835558"/>
                  <a:pt x="3876675" y="838200"/>
                </a:cubicBezTo>
                <a:cubicBezTo>
                  <a:pt x="3851416" y="845089"/>
                  <a:pt x="3825313" y="848971"/>
                  <a:pt x="3800475" y="857250"/>
                </a:cubicBezTo>
                <a:cubicBezTo>
                  <a:pt x="3781425" y="863600"/>
                  <a:pt x="3763250" y="873809"/>
                  <a:pt x="3743325" y="876300"/>
                </a:cubicBezTo>
                <a:cubicBezTo>
                  <a:pt x="3707671" y="880757"/>
                  <a:pt x="3656422" y="885280"/>
                  <a:pt x="3619500" y="895350"/>
                </a:cubicBezTo>
                <a:cubicBezTo>
                  <a:pt x="3504442" y="926729"/>
                  <a:pt x="3623159" y="905713"/>
                  <a:pt x="3495675" y="923925"/>
                </a:cubicBezTo>
                <a:cubicBezTo>
                  <a:pt x="3405256" y="954065"/>
                  <a:pt x="3458523" y="941157"/>
                  <a:pt x="3333750" y="952500"/>
                </a:cubicBezTo>
                <a:cubicBezTo>
                  <a:pt x="3308350" y="958850"/>
                  <a:pt x="3283223" y="966415"/>
                  <a:pt x="3257550" y="971550"/>
                </a:cubicBezTo>
                <a:cubicBezTo>
                  <a:pt x="3225800" y="977900"/>
                  <a:pt x="3193017" y="980361"/>
                  <a:pt x="3162300" y="990600"/>
                </a:cubicBezTo>
                <a:cubicBezTo>
                  <a:pt x="3152775" y="993775"/>
                  <a:pt x="3143603" y="998329"/>
                  <a:pt x="3133725" y="1000125"/>
                </a:cubicBezTo>
                <a:cubicBezTo>
                  <a:pt x="3108540" y="1004704"/>
                  <a:pt x="3082774" y="1005442"/>
                  <a:pt x="3057525" y="1009650"/>
                </a:cubicBezTo>
                <a:cubicBezTo>
                  <a:pt x="2951558" y="1027311"/>
                  <a:pt x="3104819" y="1011930"/>
                  <a:pt x="2962275" y="1028700"/>
                </a:cubicBezTo>
                <a:cubicBezTo>
                  <a:pt x="2927446" y="1032798"/>
                  <a:pt x="2892425" y="1035050"/>
                  <a:pt x="2857500" y="1038225"/>
                </a:cubicBezTo>
                <a:cubicBezTo>
                  <a:pt x="2841625" y="1041400"/>
                  <a:pt x="2825650" y="1044110"/>
                  <a:pt x="2809875" y="1047750"/>
                </a:cubicBezTo>
                <a:cubicBezTo>
                  <a:pt x="2784364" y="1053637"/>
                  <a:pt x="2759790" y="1064935"/>
                  <a:pt x="2733675" y="1066800"/>
                </a:cubicBezTo>
                <a:lnTo>
                  <a:pt x="2600325" y="1076325"/>
                </a:lnTo>
                <a:cubicBezTo>
                  <a:pt x="2535006" y="1098098"/>
                  <a:pt x="2616077" y="1072387"/>
                  <a:pt x="2524125" y="1095375"/>
                </a:cubicBezTo>
                <a:cubicBezTo>
                  <a:pt x="2514385" y="1097810"/>
                  <a:pt x="2505513" y="1103655"/>
                  <a:pt x="2495550" y="1104900"/>
                </a:cubicBezTo>
                <a:cubicBezTo>
                  <a:pt x="2454473" y="1110035"/>
                  <a:pt x="2413000" y="1111250"/>
                  <a:pt x="2371725" y="1114425"/>
                </a:cubicBezTo>
                <a:cubicBezTo>
                  <a:pt x="2359025" y="1117600"/>
                  <a:pt x="2346212" y="1120354"/>
                  <a:pt x="2333625" y="1123950"/>
                </a:cubicBezTo>
                <a:cubicBezTo>
                  <a:pt x="2323971" y="1126708"/>
                  <a:pt x="2314895" y="1131506"/>
                  <a:pt x="2305050" y="1133475"/>
                </a:cubicBezTo>
                <a:cubicBezTo>
                  <a:pt x="2224405" y="1149604"/>
                  <a:pt x="2258907" y="1135486"/>
                  <a:pt x="2190750" y="1152525"/>
                </a:cubicBezTo>
                <a:cubicBezTo>
                  <a:pt x="2181010" y="1154960"/>
                  <a:pt x="2172020" y="1160081"/>
                  <a:pt x="2162175" y="1162050"/>
                </a:cubicBezTo>
                <a:cubicBezTo>
                  <a:pt x="2108847" y="1172716"/>
                  <a:pt x="2030691" y="1176976"/>
                  <a:pt x="1981200" y="1181100"/>
                </a:cubicBezTo>
                <a:cubicBezTo>
                  <a:pt x="1900583" y="1207972"/>
                  <a:pt x="1981679" y="1183654"/>
                  <a:pt x="1800225" y="1200150"/>
                </a:cubicBezTo>
                <a:cubicBezTo>
                  <a:pt x="1780992" y="1201898"/>
                  <a:pt x="1762076" y="1206220"/>
                  <a:pt x="1743075" y="1209675"/>
                </a:cubicBezTo>
                <a:cubicBezTo>
                  <a:pt x="1649872" y="1226621"/>
                  <a:pt x="1732969" y="1210699"/>
                  <a:pt x="1666875" y="1228725"/>
                </a:cubicBezTo>
                <a:cubicBezTo>
                  <a:pt x="1641616" y="1235614"/>
                  <a:pt x="1615513" y="1239496"/>
                  <a:pt x="1590675" y="1247775"/>
                </a:cubicBezTo>
                <a:cubicBezTo>
                  <a:pt x="1581150" y="1250950"/>
                  <a:pt x="1571945" y="1255331"/>
                  <a:pt x="1562100" y="1257300"/>
                </a:cubicBezTo>
                <a:cubicBezTo>
                  <a:pt x="1540085" y="1261703"/>
                  <a:pt x="1517570" y="1263134"/>
                  <a:pt x="1495425" y="1266825"/>
                </a:cubicBezTo>
                <a:cubicBezTo>
                  <a:pt x="1479456" y="1269487"/>
                  <a:pt x="1463604" y="1272838"/>
                  <a:pt x="1447800" y="1276350"/>
                </a:cubicBezTo>
                <a:cubicBezTo>
                  <a:pt x="1435021" y="1279190"/>
                  <a:pt x="1422676" y="1284145"/>
                  <a:pt x="1409700" y="1285875"/>
                </a:cubicBezTo>
                <a:cubicBezTo>
                  <a:pt x="1374939" y="1290510"/>
                  <a:pt x="1339780" y="1291527"/>
                  <a:pt x="1304925" y="1295400"/>
                </a:cubicBezTo>
                <a:cubicBezTo>
                  <a:pt x="1282612" y="1297879"/>
                  <a:pt x="1260623" y="1303061"/>
                  <a:pt x="1238250" y="1304925"/>
                </a:cubicBezTo>
                <a:cubicBezTo>
                  <a:pt x="1184368" y="1309415"/>
                  <a:pt x="1130300" y="1311275"/>
                  <a:pt x="1076325" y="1314450"/>
                </a:cubicBezTo>
                <a:cubicBezTo>
                  <a:pt x="980293" y="1346461"/>
                  <a:pt x="1129251" y="1297620"/>
                  <a:pt x="1009650" y="1333500"/>
                </a:cubicBezTo>
                <a:cubicBezTo>
                  <a:pt x="990416" y="1339270"/>
                  <a:pt x="969208" y="1341411"/>
                  <a:pt x="952500" y="1352550"/>
                </a:cubicBezTo>
                <a:cubicBezTo>
                  <a:pt x="942975" y="1358900"/>
                  <a:pt x="934447" y="1367091"/>
                  <a:pt x="923925" y="1371600"/>
                </a:cubicBezTo>
                <a:cubicBezTo>
                  <a:pt x="903488" y="1380359"/>
                  <a:pt x="845039" y="1387014"/>
                  <a:pt x="828675" y="1390650"/>
                </a:cubicBezTo>
                <a:cubicBezTo>
                  <a:pt x="818874" y="1392828"/>
                  <a:pt x="810052" y="1398848"/>
                  <a:pt x="800100" y="1400175"/>
                </a:cubicBezTo>
                <a:cubicBezTo>
                  <a:pt x="762203" y="1405228"/>
                  <a:pt x="723842" y="1405896"/>
                  <a:pt x="685800" y="1409700"/>
                </a:cubicBezTo>
                <a:cubicBezTo>
                  <a:pt x="660329" y="1412247"/>
                  <a:pt x="635000" y="1416050"/>
                  <a:pt x="609600" y="1419225"/>
                </a:cubicBezTo>
                <a:cubicBezTo>
                  <a:pt x="590550" y="1425575"/>
                  <a:pt x="582612" y="1444408"/>
                  <a:pt x="552450" y="1438275"/>
                </a:cubicBezTo>
                <a:cubicBezTo>
                  <a:pt x="522288" y="1432142"/>
                  <a:pt x="454025" y="1393104"/>
                  <a:pt x="428625" y="1382424"/>
                </a:cubicBezTo>
                <a:cubicBezTo>
                  <a:pt x="403225" y="1371744"/>
                  <a:pt x="414338" y="1380764"/>
                  <a:pt x="400050" y="1374197"/>
                </a:cubicBezTo>
                <a:cubicBezTo>
                  <a:pt x="385763" y="1367631"/>
                  <a:pt x="361950" y="1351395"/>
                  <a:pt x="342900" y="1343025"/>
                </a:cubicBezTo>
                <a:cubicBezTo>
                  <a:pt x="323850" y="1334655"/>
                  <a:pt x="304800" y="1330325"/>
                  <a:pt x="285750" y="1323975"/>
                </a:cubicBezTo>
                <a:cubicBezTo>
                  <a:pt x="276225" y="1320800"/>
                  <a:pt x="265529" y="1320019"/>
                  <a:pt x="257175" y="1314450"/>
                </a:cubicBezTo>
                <a:cubicBezTo>
                  <a:pt x="238125" y="1301750"/>
                  <a:pt x="221745" y="1283590"/>
                  <a:pt x="200025" y="1276350"/>
                </a:cubicBezTo>
                <a:cubicBezTo>
                  <a:pt x="135699" y="1254908"/>
                  <a:pt x="214880" y="1279651"/>
                  <a:pt x="114300" y="1257300"/>
                </a:cubicBezTo>
                <a:cubicBezTo>
                  <a:pt x="104499" y="1255122"/>
                  <a:pt x="88842" y="1252754"/>
                  <a:pt x="85725" y="1247775"/>
                </a:cubicBezTo>
                <a:cubicBezTo>
                  <a:pt x="82608" y="1242796"/>
                  <a:pt x="107309" y="1233281"/>
                  <a:pt x="95600" y="1227427"/>
                </a:cubicBezTo>
                <a:cubicBezTo>
                  <a:pt x="87568" y="1223411"/>
                  <a:pt x="73305" y="1182256"/>
                  <a:pt x="66955" y="1175906"/>
                </a:cubicBezTo>
                <a:lnTo>
                  <a:pt x="0" y="1162050"/>
                </a:lnTo>
                <a:close/>
              </a:path>
            </a:pathLst>
          </a:custGeom>
          <a:solidFill>
            <a:srgbClr val="33996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 rot="11990224">
            <a:off x="4663396" y="3891918"/>
            <a:ext cx="452845" cy="8729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6484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8648" y="892174"/>
            <a:ext cx="7972425" cy="546417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None/>
            </a:pPr>
            <a:r>
              <a:rPr lang="cs-CZ" b="1" dirty="0" smtClean="0">
                <a:solidFill>
                  <a:srgbClr val="339966"/>
                </a:solidFill>
              </a:rPr>
              <a:t>Regulační plán z podnětu</a:t>
            </a:r>
            <a:endParaRPr lang="cs-CZ" b="1" dirty="0">
              <a:solidFill>
                <a:srgbClr val="339966"/>
              </a:solidFill>
            </a:endParaRPr>
          </a:p>
          <a:p>
            <a:pPr marL="457200" lvl="1" indent="-457200">
              <a:spcBef>
                <a:spcPts val="1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/>
              <a:t>§ </a:t>
            </a:r>
            <a:r>
              <a:rPr lang="cs-CZ" sz="2000" b="1" dirty="0" smtClean="0"/>
              <a:t>65 </a:t>
            </a:r>
            <a:r>
              <a:rPr lang="cs-CZ" sz="2000" b="1" dirty="0"/>
              <a:t>odst. </a:t>
            </a:r>
            <a:r>
              <a:rPr lang="cs-CZ" sz="2000" b="1" dirty="0" smtClean="0"/>
              <a:t>4 </a:t>
            </a:r>
            <a:r>
              <a:rPr lang="cs-CZ" sz="2000" dirty="0" smtClean="0"/>
              <a:t>– návrh obsahující varianty řešení</a:t>
            </a:r>
            <a:endParaRPr lang="cs-CZ" sz="2000" dirty="0"/>
          </a:p>
          <a:p>
            <a:pPr marL="0" indent="0">
              <a:buNone/>
            </a:pPr>
            <a:r>
              <a:rPr lang="cs-CZ" sz="2400" b="1" dirty="0">
                <a:solidFill>
                  <a:srgbClr val="339966"/>
                </a:solidFill>
              </a:rPr>
              <a:t>Státní dozor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 smtClean="0"/>
              <a:t>§ 7 odst. 4 </a:t>
            </a:r>
            <a:r>
              <a:rPr lang="cs-CZ" sz="2000" dirty="0" smtClean="0"/>
              <a:t>– vykonávají krajské úřady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 smtClean="0"/>
              <a:t>§ 171 odst. 1 </a:t>
            </a:r>
            <a:r>
              <a:rPr lang="cs-CZ" sz="2000" dirty="0" smtClean="0"/>
              <a:t>– i v průběhu pořizování ÚPD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000" b="1" dirty="0"/>
              <a:t>§ 171 odst. </a:t>
            </a:r>
            <a:r>
              <a:rPr lang="cs-CZ" sz="2000" b="1" dirty="0" smtClean="0"/>
              <a:t>3 </a:t>
            </a:r>
            <a:r>
              <a:rPr lang="cs-CZ" sz="2000" dirty="0" smtClean="0"/>
              <a:t>– pozastaveno pořizování ÚPD =&gt; pokračovat až po potvrzení </a:t>
            </a:r>
            <a:r>
              <a:rPr lang="cs-CZ" sz="2000" dirty="0"/>
              <a:t>zjednání </a:t>
            </a:r>
            <a:r>
              <a:rPr lang="cs-CZ" sz="2000" dirty="0" smtClean="0"/>
              <a:t>nápravy od orgánu </a:t>
            </a:r>
            <a:r>
              <a:rPr lang="cs-CZ" sz="2000" dirty="0"/>
              <a:t>vykonávajícího státní </a:t>
            </a:r>
            <a:r>
              <a:rPr lang="cs-CZ" sz="2000" dirty="0" smtClean="0"/>
              <a:t>dozor </a:t>
            </a:r>
            <a:endParaRPr lang="cs-CZ" sz="2000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400" b="1" dirty="0">
                <a:solidFill>
                  <a:srgbClr val="339966"/>
                </a:solidFill>
              </a:rPr>
              <a:t>Platnost ÚPD obcí                                                         schválených 1. 7. 1992 - 1. 1</a:t>
            </a:r>
            <a:r>
              <a:rPr lang="cs-CZ" sz="2400" b="1" dirty="0">
                <a:solidFill>
                  <a:srgbClr val="339966"/>
                </a:solidFill>
              </a:rPr>
              <a:t>. </a:t>
            </a:r>
            <a:r>
              <a:rPr lang="cs-CZ" sz="2400" b="1" dirty="0">
                <a:solidFill>
                  <a:srgbClr val="339966"/>
                </a:solidFill>
              </a:rPr>
              <a:t>2007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dirty="0"/>
              <a:t>§ </a:t>
            </a:r>
            <a:r>
              <a:rPr lang="cs-CZ" sz="2000" b="1" dirty="0" smtClean="0"/>
              <a:t>188 </a:t>
            </a:r>
            <a:r>
              <a:rPr lang="cs-CZ" sz="2000" b="1" dirty="0"/>
              <a:t>odst. </a:t>
            </a:r>
            <a:r>
              <a:rPr lang="cs-CZ" sz="2000" b="1" dirty="0" smtClean="0"/>
              <a:t>1</a:t>
            </a:r>
            <a:r>
              <a:rPr lang="cs-CZ" sz="2000" dirty="0" smtClean="0"/>
              <a:t> – do 31. 12. 2022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 marL="0" indent="0">
              <a:buNone/>
            </a:pPr>
            <a:endParaRPr lang="cs-CZ" sz="2400" b="1" dirty="0">
              <a:solidFill>
                <a:srgbClr val="33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7" y="756720"/>
            <a:ext cx="7972425" cy="556156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Přechodná ustanovení           </a:t>
            </a:r>
            <a:r>
              <a:rPr lang="cs-CZ" sz="2200" b="1" dirty="0" smtClean="0"/>
              <a:t>Čl</a:t>
            </a:r>
            <a:r>
              <a:rPr lang="cs-CZ" sz="2200" b="1" dirty="0"/>
              <a:t>. II zákona č. 225/2017 Sb</a:t>
            </a:r>
            <a:r>
              <a:rPr lang="cs-CZ" sz="2200" b="1" dirty="0" smtClean="0"/>
              <a:t>.</a:t>
            </a:r>
            <a:endParaRPr lang="cs-CZ" sz="28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048376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8" y="1356267"/>
            <a:ext cx="7972425" cy="474449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5000"/>
              <a:buFont typeface="+mj-lt"/>
              <a:buAutoNum type="arabicPeriod"/>
            </a:pPr>
            <a:r>
              <a:rPr lang="cs-CZ" sz="2000" b="1" dirty="0" smtClean="0">
                <a:solidFill>
                  <a:srgbClr val="339966"/>
                </a:solidFill>
              </a:rPr>
              <a:t>prověření aktuálnosti ÚS</a:t>
            </a:r>
            <a:r>
              <a:rPr lang="cs-CZ" sz="2000" dirty="0" smtClean="0"/>
              <a:t> - ÚS (urbanistické studie, územní generely a prognózy) vložené do </a:t>
            </a:r>
            <a:r>
              <a:rPr lang="cs-CZ" sz="2000" dirty="0" err="1" smtClean="0"/>
              <a:t>ILASu</a:t>
            </a:r>
            <a:r>
              <a:rPr lang="cs-CZ" sz="2000" dirty="0" smtClean="0"/>
              <a:t> </a:t>
            </a:r>
          </a:p>
          <a:p>
            <a:pPr marL="342900" lvl="1" indent="0">
              <a:buSzPct val="105000"/>
              <a:buNone/>
            </a:pPr>
            <a:r>
              <a:rPr lang="cs-CZ" sz="2000" dirty="0" smtClean="0"/>
              <a:t>   do 30. 6. 2010 – posoudit do 31. 12. 2018</a:t>
            </a:r>
          </a:p>
          <a:p>
            <a:pPr marL="342900" lvl="1" indent="0">
              <a:buSzPct val="105000"/>
              <a:buNone/>
            </a:pPr>
            <a:r>
              <a:rPr lang="cs-CZ" sz="2000" dirty="0"/>
              <a:t> </a:t>
            </a:r>
            <a:r>
              <a:rPr lang="cs-CZ" sz="2000" dirty="0" smtClean="0"/>
              <a:t>  (od 1. 7. 2010 – posoudit do 8 let od vložení = § 30 odst. 6 SZ) </a:t>
            </a:r>
          </a:p>
          <a:p>
            <a:pPr marL="342900" lvl="1" indent="0">
              <a:buSzPct val="105000"/>
              <a:buNone/>
            </a:pPr>
            <a:r>
              <a:rPr lang="cs-CZ" sz="2000" dirty="0"/>
              <a:t> </a:t>
            </a:r>
            <a:r>
              <a:rPr lang="cs-CZ" sz="2000" dirty="0" smtClean="0"/>
              <a:t>  posuzuje ÚÚP nebo KÚ (území více ORP)</a:t>
            </a:r>
            <a:endParaRPr lang="cs-CZ" sz="2000" dirty="0"/>
          </a:p>
          <a:p>
            <a:pPr>
              <a:buSzPct val="105000"/>
              <a:buFont typeface="+mj-lt"/>
              <a:buAutoNum type="arabicPeriod"/>
            </a:pPr>
            <a:r>
              <a:rPr lang="cs-CZ" sz="2000" b="1" dirty="0" smtClean="0">
                <a:solidFill>
                  <a:srgbClr val="339966"/>
                </a:solidFill>
              </a:rPr>
              <a:t>úhrady nákladů </a:t>
            </a:r>
            <a:r>
              <a:rPr lang="cs-CZ" sz="2000" dirty="0" smtClean="0"/>
              <a:t>PÚR a ÚPD - kde rozhodnuto o pořízení                do 31. 12. 2017, podle dosavadních právních předpisů</a:t>
            </a:r>
          </a:p>
          <a:p>
            <a:pPr>
              <a:buSzPct val="105000"/>
              <a:buFont typeface="+mj-lt"/>
              <a:buAutoNum type="arabicPeriod"/>
            </a:pPr>
            <a:r>
              <a:rPr lang="cs-CZ" sz="2000" b="1" dirty="0" smtClean="0">
                <a:solidFill>
                  <a:srgbClr val="339966"/>
                </a:solidFill>
              </a:rPr>
              <a:t>pořizování aktualizace ZÚR a změn ÚPD </a:t>
            </a:r>
            <a:r>
              <a:rPr lang="cs-CZ" sz="2000" dirty="0"/>
              <a:t>- p</a:t>
            </a:r>
            <a:r>
              <a:rPr lang="cs-CZ" sz="2000" dirty="0" smtClean="0"/>
              <a:t>okud zahájeno projednání návrhu, dokončí se podle </a:t>
            </a:r>
            <a:r>
              <a:rPr lang="cs-CZ" sz="2000" dirty="0"/>
              <a:t>dosavadních právních </a:t>
            </a:r>
            <a:r>
              <a:rPr lang="cs-CZ" sz="2000" dirty="0" smtClean="0"/>
              <a:t>předpisů</a:t>
            </a:r>
          </a:p>
          <a:p>
            <a:pPr marL="0" indent="0">
              <a:spcBef>
                <a:spcPts val="0"/>
              </a:spcBef>
              <a:buSzPct val="105000"/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</a:t>
            </a:r>
            <a:r>
              <a:rPr lang="cs-CZ" sz="2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cs-CZ" sz="2000" dirty="0" smtClean="0"/>
              <a:t> </a:t>
            </a:r>
            <a:r>
              <a:rPr lang="cs-CZ" sz="2000" u="sng" dirty="0" smtClean="0"/>
              <a:t>výjimkou ustanovení o nabytí účinnosti</a:t>
            </a:r>
            <a:endParaRPr lang="cs-CZ" sz="2000" b="1" u="sng" dirty="0" smtClean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SzPct val="105000"/>
              <a:buFont typeface="+mj-lt"/>
              <a:buAutoNum type="arabicPeriod" startAt="4"/>
            </a:pPr>
            <a:r>
              <a:rPr lang="cs-CZ" sz="2000" b="1" dirty="0" smtClean="0">
                <a:solidFill>
                  <a:srgbClr val="339966"/>
                </a:solidFill>
              </a:rPr>
              <a:t>vyvěšení VV k doručení změny ÚPD                                         </a:t>
            </a:r>
            <a:r>
              <a:rPr lang="cs-CZ" sz="2000" dirty="0" smtClean="0"/>
              <a:t>do 31. 12. 2017 =&gt; </a:t>
            </a:r>
            <a:r>
              <a:rPr lang="cs-CZ" sz="2000" dirty="0" smtClean="0"/>
              <a:t>nabytí účinnosti                                                 podle </a:t>
            </a:r>
            <a:r>
              <a:rPr lang="cs-CZ" sz="2000" dirty="0"/>
              <a:t>dosavadních právních předpisů</a:t>
            </a:r>
          </a:p>
          <a:p>
            <a:pPr>
              <a:buSzPct val="105000"/>
              <a:buFont typeface="+mj-lt"/>
              <a:buAutoNum type="arabicPeriod" startAt="4"/>
            </a:pPr>
            <a:endParaRPr lang="cs-CZ" sz="20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31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7" y="756720"/>
            <a:ext cx="7972425" cy="556156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Přechodná ustanovení           </a:t>
            </a:r>
            <a:r>
              <a:rPr lang="cs-CZ" sz="2200" b="1" dirty="0" smtClean="0"/>
              <a:t>Čl</a:t>
            </a:r>
            <a:r>
              <a:rPr lang="cs-CZ" sz="2200" b="1" dirty="0"/>
              <a:t>. II zákona č. 225/2017 Sb</a:t>
            </a:r>
            <a:r>
              <a:rPr lang="cs-CZ" sz="2200" b="1" dirty="0" smtClean="0"/>
              <a:t>.</a:t>
            </a:r>
            <a:endParaRPr lang="cs-CZ" sz="28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9" y="360364"/>
            <a:ext cx="6048376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6" y="1591230"/>
            <a:ext cx="7972425" cy="474449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SzPct val="105000"/>
              <a:buFont typeface="+mj-lt"/>
              <a:buAutoNum type="arabicPeriod" startAt="5"/>
            </a:pPr>
            <a:r>
              <a:rPr lang="cs-CZ" sz="2000" b="1" dirty="0" smtClean="0">
                <a:solidFill>
                  <a:srgbClr val="339966"/>
                </a:solidFill>
              </a:rPr>
              <a:t>zveřejnění ZÚR PK, Aktualizace č. </a:t>
            </a:r>
            <a:r>
              <a:rPr lang="cs-CZ" sz="2000" b="1" dirty="0">
                <a:solidFill>
                  <a:srgbClr val="339966"/>
                </a:solidFill>
              </a:rPr>
              <a:t>1 a úplného znění </a:t>
            </a:r>
            <a:r>
              <a:rPr lang="cs-CZ" sz="2000" b="1" dirty="0" smtClean="0">
                <a:solidFill>
                  <a:srgbClr val="339966"/>
                </a:solidFill>
              </a:rPr>
              <a:t>            </a:t>
            </a:r>
            <a:r>
              <a:rPr lang="cs-CZ" sz="2000" dirty="0" smtClean="0"/>
              <a:t>do 30. 6. 2018</a:t>
            </a:r>
          </a:p>
          <a:p>
            <a:pPr>
              <a:spcAft>
                <a:spcPts val="1800"/>
              </a:spcAft>
              <a:buSzPct val="105000"/>
              <a:buFont typeface="+mj-lt"/>
              <a:buAutoNum type="arabicPeriod" startAt="9"/>
            </a:pPr>
            <a:r>
              <a:rPr lang="cs-CZ" sz="2000" b="1" dirty="0" smtClean="0">
                <a:solidFill>
                  <a:srgbClr val="339966"/>
                </a:solidFill>
              </a:rPr>
              <a:t>právní stavy ÚPD = úplné znění </a:t>
            </a:r>
            <a:r>
              <a:rPr lang="cs-CZ" sz="2000" dirty="0" smtClean="0"/>
              <a:t>(do další změny)</a:t>
            </a:r>
          </a:p>
          <a:p>
            <a:pPr>
              <a:buSzPct val="105000"/>
              <a:buFont typeface="+mj-lt"/>
              <a:buAutoNum type="arabicPeriod" startAt="9"/>
            </a:pPr>
            <a:r>
              <a:rPr lang="cs-CZ" sz="2000" b="1" dirty="0" smtClean="0">
                <a:solidFill>
                  <a:srgbClr val="339966"/>
                </a:solidFill>
              </a:rPr>
              <a:t>pravomocně neukončená správní řízení                                      </a:t>
            </a:r>
            <a:r>
              <a:rPr lang="cs-CZ" sz="2000" dirty="0" smtClean="0"/>
              <a:t>– dokončí </a:t>
            </a:r>
            <a:r>
              <a:rPr lang="cs-CZ" sz="2000" dirty="0"/>
              <a:t>SÚ </a:t>
            </a:r>
            <a:r>
              <a:rPr lang="cs-CZ" sz="2000" dirty="0" smtClean="0"/>
              <a:t>podle </a:t>
            </a:r>
            <a:r>
              <a:rPr lang="cs-CZ" sz="2000" dirty="0"/>
              <a:t>dosavadních právních </a:t>
            </a:r>
            <a:r>
              <a:rPr lang="cs-CZ" sz="2000" dirty="0" smtClean="0"/>
              <a:t>předpisů</a:t>
            </a:r>
          </a:p>
          <a:p>
            <a:pPr>
              <a:buSzPct val="105000"/>
              <a:buFont typeface="+mj-lt"/>
              <a:buAutoNum type="arabicPeriod" startAt="9"/>
            </a:pPr>
            <a:r>
              <a:rPr lang="cs-CZ" sz="2000" b="1" dirty="0" smtClean="0">
                <a:solidFill>
                  <a:srgbClr val="339966"/>
                </a:solidFill>
              </a:rPr>
              <a:t>zahájené postupy </a:t>
            </a:r>
            <a:r>
              <a:rPr lang="cs-CZ" sz="2000" dirty="0" smtClean="0">
                <a:solidFill>
                  <a:srgbClr val="339966"/>
                </a:solidFill>
              </a:rPr>
              <a:t>(které nejsou správním řízením)                        </a:t>
            </a:r>
            <a:r>
              <a:rPr lang="cs-CZ" sz="2000" dirty="0" smtClean="0"/>
              <a:t>– </a:t>
            </a:r>
            <a:r>
              <a:rPr lang="cs-CZ" sz="2000" dirty="0"/>
              <a:t>dokončí SÚ podle dosavadních právních </a:t>
            </a:r>
            <a:r>
              <a:rPr lang="cs-CZ" sz="2000" dirty="0" smtClean="0"/>
              <a:t>předpisů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061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Vaše dotazy, připomínky, názory...</a:t>
            </a:r>
            <a:endParaRPr lang="cs-CZ" sz="28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6724651" cy="352966"/>
          </a:xfrm>
        </p:spPr>
        <p:txBody>
          <a:bodyPr/>
          <a:lstStyle/>
          <a:p>
            <a:r>
              <a:rPr lang="cs-CZ" dirty="0"/>
              <a:t>Vybraná ustanovení SZ ve znění účinném od 1. 1.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3693729"/>
            <a:ext cx="76104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Lucie Součková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377 195 733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lucie.souckova@plzensky-kraj.cz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981</TotalTime>
  <Words>810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Office</vt:lpstr>
      <vt:lpstr>Vybraná ustanovení stavebního zákona   ve znění účinném od 1. 1. 2018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Přechodná ustanovení           Čl. II zákona č. 225/2017 Sb.</vt:lpstr>
      <vt:lpstr>Přechodná ustanovení           Čl. II zákona č. 225/2017 Sb.</vt:lpstr>
      <vt:lpstr>Vaše dotazy, připomínky, názory...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Součková Lucie</cp:lastModifiedBy>
  <cp:revision>89</cp:revision>
  <dcterms:created xsi:type="dcterms:W3CDTF">2017-11-24T07:47:20Z</dcterms:created>
  <dcterms:modified xsi:type="dcterms:W3CDTF">2017-12-06T14:45:53Z</dcterms:modified>
</cp:coreProperties>
</file>