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7E034-D06C-48E1-B3B3-3547BEF88BC7}" v="16" dt="2023-08-11T07:21:53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Uhlík" userId="ac641930-c06f-4f7c-bd5f-03039a9db33a" providerId="ADAL" clId="{1137E034-D06C-48E1-B3B3-3547BEF88BC7}"/>
    <pc:docChg chg="undo custSel addSld modSld sldOrd">
      <pc:chgData name="Filip Uhlík" userId="ac641930-c06f-4f7c-bd5f-03039a9db33a" providerId="ADAL" clId="{1137E034-D06C-48E1-B3B3-3547BEF88BC7}" dt="2023-08-11T07:35:14.713" v="1305" actId="20577"/>
      <pc:docMkLst>
        <pc:docMk/>
      </pc:docMkLst>
      <pc:sldChg chg="modSp mod">
        <pc:chgData name="Filip Uhlík" userId="ac641930-c06f-4f7c-bd5f-03039a9db33a" providerId="ADAL" clId="{1137E034-D06C-48E1-B3B3-3547BEF88BC7}" dt="2023-08-11T07:35:14.713" v="1305" actId="20577"/>
        <pc:sldMkLst>
          <pc:docMk/>
          <pc:sldMk cId="1691651162" sldId="256"/>
        </pc:sldMkLst>
        <pc:spChg chg="mod">
          <ac:chgData name="Filip Uhlík" userId="ac641930-c06f-4f7c-bd5f-03039a9db33a" providerId="ADAL" clId="{1137E034-D06C-48E1-B3B3-3547BEF88BC7}" dt="2023-08-11T07:35:14.713" v="1305" actId="20577"/>
          <ac:spMkLst>
            <pc:docMk/>
            <pc:sldMk cId="1691651162" sldId="256"/>
            <ac:spMk id="3" creationId="{ED4A906D-7E2D-990C-110C-C101AAE1F12A}"/>
          </ac:spMkLst>
        </pc:spChg>
      </pc:sldChg>
      <pc:sldChg chg="addSp delSp modSp mod ord">
        <pc:chgData name="Filip Uhlík" userId="ac641930-c06f-4f7c-bd5f-03039a9db33a" providerId="ADAL" clId="{1137E034-D06C-48E1-B3B3-3547BEF88BC7}" dt="2023-08-11T06:59:48.710" v="1263"/>
        <pc:sldMkLst>
          <pc:docMk/>
          <pc:sldMk cId="3126474266" sldId="257"/>
        </pc:sldMkLst>
        <pc:spChg chg="add del mod">
          <ac:chgData name="Filip Uhlík" userId="ac641930-c06f-4f7c-bd5f-03039a9db33a" providerId="ADAL" clId="{1137E034-D06C-48E1-B3B3-3547BEF88BC7}" dt="2023-08-11T06:57:23.368" v="1194"/>
          <ac:spMkLst>
            <pc:docMk/>
            <pc:sldMk cId="3126474266" sldId="257"/>
            <ac:spMk id="2" creationId="{ECEA92AF-8F18-C318-A5CD-08BAD72E3606}"/>
          </ac:spMkLst>
        </pc:spChg>
        <pc:spChg chg="add del mod">
          <ac:chgData name="Filip Uhlík" userId="ac641930-c06f-4f7c-bd5f-03039a9db33a" providerId="ADAL" clId="{1137E034-D06C-48E1-B3B3-3547BEF88BC7}" dt="2023-08-11T06:58:34.002" v="1222" actId="478"/>
          <ac:spMkLst>
            <pc:docMk/>
            <pc:sldMk cId="3126474266" sldId="257"/>
            <ac:spMk id="3" creationId="{125AC683-C80D-FA7F-75BD-FB233C352676}"/>
          </ac:spMkLst>
        </pc:spChg>
        <pc:spChg chg="add del mod">
          <ac:chgData name="Filip Uhlík" userId="ac641930-c06f-4f7c-bd5f-03039a9db33a" providerId="ADAL" clId="{1137E034-D06C-48E1-B3B3-3547BEF88BC7}" dt="2023-08-11T06:59:05.716" v="1224" actId="478"/>
          <ac:spMkLst>
            <pc:docMk/>
            <pc:sldMk cId="3126474266" sldId="257"/>
            <ac:spMk id="5" creationId="{E6811C67-B4E4-3DC5-4E55-CA8F14F26737}"/>
          </ac:spMkLst>
        </pc:spChg>
        <pc:spChg chg="mod">
          <ac:chgData name="Filip Uhlík" userId="ac641930-c06f-4f7c-bd5f-03039a9db33a" providerId="ADAL" clId="{1137E034-D06C-48E1-B3B3-3547BEF88BC7}" dt="2023-08-11T06:59:48.710" v="1263"/>
          <ac:spMkLst>
            <pc:docMk/>
            <pc:sldMk cId="3126474266" sldId="257"/>
            <ac:spMk id="33" creationId="{48846CA8-8B46-B9BE-902A-1D66C7134D85}"/>
          </ac:spMkLst>
        </pc:spChg>
      </pc:sldChg>
      <pc:sldChg chg="addSp delSp modSp mod setBg">
        <pc:chgData name="Filip Uhlík" userId="ac641930-c06f-4f7c-bd5f-03039a9db33a" providerId="ADAL" clId="{1137E034-D06C-48E1-B3B3-3547BEF88BC7}" dt="2023-08-11T07:28:49.177" v="1295" actId="27636"/>
        <pc:sldMkLst>
          <pc:docMk/>
          <pc:sldMk cId="3818731756" sldId="259"/>
        </pc:sldMkLst>
        <pc:spChg chg="mod ord">
          <ac:chgData name="Filip Uhlík" userId="ac641930-c06f-4f7c-bd5f-03039a9db33a" providerId="ADAL" clId="{1137E034-D06C-48E1-B3B3-3547BEF88BC7}" dt="2023-08-11T07:22:16.240" v="1276" actId="26606"/>
          <ac:spMkLst>
            <pc:docMk/>
            <pc:sldMk cId="3818731756" sldId="259"/>
            <ac:spMk id="2" creationId="{86EF5806-6C53-A13B-85E1-C501195506F2}"/>
          </ac:spMkLst>
        </pc:spChg>
        <pc:spChg chg="mod ord">
          <ac:chgData name="Filip Uhlík" userId="ac641930-c06f-4f7c-bd5f-03039a9db33a" providerId="ADAL" clId="{1137E034-D06C-48E1-B3B3-3547BEF88BC7}" dt="2023-08-11T07:28:49.177" v="1295" actId="27636"/>
          <ac:spMkLst>
            <pc:docMk/>
            <pc:sldMk cId="3818731756" sldId="259"/>
            <ac:spMk id="3" creationId="{E3CBB3F6-C968-8D7A-93C7-77C927ED4717}"/>
          </ac:spMkLst>
        </pc:spChg>
        <pc:spChg chg="add del">
          <ac:chgData name="Filip Uhlík" userId="ac641930-c06f-4f7c-bd5f-03039a9db33a" providerId="ADAL" clId="{1137E034-D06C-48E1-B3B3-3547BEF88BC7}" dt="2023-08-11T06:46:40.644" v="712" actId="26606"/>
          <ac:spMkLst>
            <pc:docMk/>
            <pc:sldMk cId="3818731756" sldId="259"/>
            <ac:spMk id="12" creationId="{F19F8C88-9B7E-4596-8D09-DF90F41CA9EB}"/>
          </ac:spMkLst>
        </pc:spChg>
        <pc:spChg chg="add del">
          <ac:chgData name="Filip Uhlík" userId="ac641930-c06f-4f7c-bd5f-03039a9db33a" providerId="ADAL" clId="{1137E034-D06C-48E1-B3B3-3547BEF88BC7}" dt="2023-08-11T06:47:19.013" v="715" actId="26606"/>
          <ac:spMkLst>
            <pc:docMk/>
            <pc:sldMk cId="3818731756" sldId="259"/>
            <ac:spMk id="17" creationId="{FD076C4F-CB47-4A2D-95A1-9D5E3C2B7683}"/>
          </ac:spMkLst>
        </pc:spChg>
        <pc:spChg chg="add del">
          <ac:chgData name="Filip Uhlík" userId="ac641930-c06f-4f7c-bd5f-03039a9db33a" providerId="ADAL" clId="{1137E034-D06C-48E1-B3B3-3547BEF88BC7}" dt="2023-08-11T06:47:19.013" v="715" actId="26606"/>
          <ac:spMkLst>
            <pc:docMk/>
            <pc:sldMk cId="3818731756" sldId="259"/>
            <ac:spMk id="23" creationId="{6F953D60-C1AF-4BFA-9B22-BFE8F0BA1D30}"/>
          </ac:spMkLst>
        </pc:spChg>
        <pc:spChg chg="add del">
          <ac:chgData name="Filip Uhlík" userId="ac641930-c06f-4f7c-bd5f-03039a9db33a" providerId="ADAL" clId="{1137E034-D06C-48E1-B3B3-3547BEF88BC7}" dt="2023-08-11T07:22:16.240" v="1276" actId="26606"/>
          <ac:spMkLst>
            <pc:docMk/>
            <pc:sldMk cId="3818731756" sldId="259"/>
            <ac:spMk id="28" creationId="{47037EC2-E7BE-462D-8EA7-37A9F4985487}"/>
          </ac:spMkLst>
        </pc:spChg>
        <pc:spChg chg="add">
          <ac:chgData name="Filip Uhlík" userId="ac641930-c06f-4f7c-bd5f-03039a9db33a" providerId="ADAL" clId="{1137E034-D06C-48E1-B3B3-3547BEF88BC7}" dt="2023-08-11T07:22:16.240" v="1276" actId="26606"/>
          <ac:spMkLst>
            <pc:docMk/>
            <pc:sldMk cId="3818731756" sldId="259"/>
            <ac:spMk id="33" creationId="{EFA93DD7-93F1-4CE0-A9C0-EB7584EC192B}"/>
          </ac:spMkLst>
        </pc:spChg>
        <pc:grpChg chg="add">
          <ac:chgData name="Filip Uhlík" userId="ac641930-c06f-4f7c-bd5f-03039a9db33a" providerId="ADAL" clId="{1137E034-D06C-48E1-B3B3-3547BEF88BC7}" dt="2023-08-11T07:22:16.240" v="1276" actId="26606"/>
          <ac:grpSpMkLst>
            <pc:docMk/>
            <pc:sldMk cId="3818731756" sldId="259"/>
            <ac:grpSpMk id="39" creationId="{F9505495-9520-4053-A869-64D132584D1A}"/>
          </ac:grpSpMkLst>
        </pc:grpChg>
        <pc:picChg chg="add mod ord">
          <ac:chgData name="Filip Uhlík" userId="ac641930-c06f-4f7c-bd5f-03039a9db33a" providerId="ADAL" clId="{1137E034-D06C-48E1-B3B3-3547BEF88BC7}" dt="2023-08-11T07:22:16.240" v="1276" actId="26606"/>
          <ac:picMkLst>
            <pc:docMk/>
            <pc:sldMk cId="3818731756" sldId="259"/>
            <ac:picMk id="5" creationId="{5C1BB454-94FF-E935-7391-69161BA9E9A4}"/>
          </ac:picMkLst>
        </pc:picChg>
        <pc:picChg chg="mod ord">
          <ac:chgData name="Filip Uhlík" userId="ac641930-c06f-4f7c-bd5f-03039a9db33a" providerId="ADAL" clId="{1137E034-D06C-48E1-B3B3-3547BEF88BC7}" dt="2023-08-11T07:22:16.240" v="1276" actId="26606"/>
          <ac:picMkLst>
            <pc:docMk/>
            <pc:sldMk cId="3818731756" sldId="259"/>
            <ac:picMk id="6" creationId="{65C8AC56-4D10-0C67-4A3D-BD3EC11EE47D}"/>
          </ac:picMkLst>
        </pc:picChg>
        <pc:picChg chg="mod ord">
          <ac:chgData name="Filip Uhlík" userId="ac641930-c06f-4f7c-bd5f-03039a9db33a" providerId="ADAL" clId="{1137E034-D06C-48E1-B3B3-3547BEF88BC7}" dt="2023-08-11T07:22:16.240" v="1276" actId="26606"/>
          <ac:picMkLst>
            <pc:docMk/>
            <pc:sldMk cId="3818731756" sldId="259"/>
            <ac:picMk id="7" creationId="{9823E166-4657-D454-DDC8-2F66F084AE26}"/>
          </ac:picMkLst>
        </pc:picChg>
        <pc:picChg chg="add mod ord">
          <ac:chgData name="Filip Uhlík" userId="ac641930-c06f-4f7c-bd5f-03039a9db33a" providerId="ADAL" clId="{1137E034-D06C-48E1-B3B3-3547BEF88BC7}" dt="2023-08-11T07:22:16.240" v="1276" actId="26606"/>
          <ac:picMkLst>
            <pc:docMk/>
            <pc:sldMk cId="3818731756" sldId="259"/>
            <ac:picMk id="8" creationId="{03C60678-5A05-831D-F434-B9DE618A08AF}"/>
          </ac:picMkLst>
        </pc:picChg>
        <pc:cxnChg chg="add del">
          <ac:chgData name="Filip Uhlík" userId="ac641930-c06f-4f7c-bd5f-03039a9db33a" providerId="ADAL" clId="{1137E034-D06C-48E1-B3B3-3547BEF88BC7}" dt="2023-08-11T06:47:19.013" v="715" actId="26606"/>
          <ac:cxnSpMkLst>
            <pc:docMk/>
            <pc:sldMk cId="3818731756" sldId="259"/>
            <ac:cxnSpMk id="19" creationId="{EEAF915B-5344-46DC-8097-7DAF0627744D}"/>
          </ac:cxnSpMkLst>
        </pc:cxnChg>
        <pc:cxnChg chg="add del">
          <ac:chgData name="Filip Uhlík" userId="ac641930-c06f-4f7c-bd5f-03039a9db33a" providerId="ADAL" clId="{1137E034-D06C-48E1-B3B3-3547BEF88BC7}" dt="2023-08-11T06:47:19.013" v="715" actId="26606"/>
          <ac:cxnSpMkLst>
            <pc:docMk/>
            <pc:sldMk cId="3818731756" sldId="259"/>
            <ac:cxnSpMk id="21" creationId="{70B738F4-B505-468D-996C-FEC3D1CA103C}"/>
          </ac:cxnSpMkLst>
        </pc:cxnChg>
        <pc:cxnChg chg="add">
          <ac:chgData name="Filip Uhlík" userId="ac641930-c06f-4f7c-bd5f-03039a9db33a" providerId="ADAL" clId="{1137E034-D06C-48E1-B3B3-3547BEF88BC7}" dt="2023-08-11T07:22:16.240" v="1276" actId="26606"/>
          <ac:cxnSpMkLst>
            <pc:docMk/>
            <pc:sldMk cId="3818731756" sldId="259"/>
            <ac:cxnSpMk id="35" creationId="{CBAE7D61-C468-452B-AD40-2FD6365B4842}"/>
          </ac:cxnSpMkLst>
        </pc:cxnChg>
        <pc:cxnChg chg="add">
          <ac:chgData name="Filip Uhlík" userId="ac641930-c06f-4f7c-bd5f-03039a9db33a" providerId="ADAL" clId="{1137E034-D06C-48E1-B3B3-3547BEF88BC7}" dt="2023-08-11T07:22:16.240" v="1276" actId="26606"/>
          <ac:cxnSpMkLst>
            <pc:docMk/>
            <pc:sldMk cId="3818731756" sldId="259"/>
            <ac:cxnSpMk id="37" creationId="{7D8C0890-7680-4FCD-B337-24D18C1B754F}"/>
          </ac:cxnSpMkLst>
        </pc:cxnChg>
      </pc:sldChg>
      <pc:sldChg chg="addSp delSp modSp mod ord setBg">
        <pc:chgData name="Filip Uhlík" userId="ac641930-c06f-4f7c-bd5f-03039a9db33a" providerId="ADAL" clId="{1137E034-D06C-48E1-B3B3-3547BEF88BC7}" dt="2023-08-11T06:57:02.955" v="1191"/>
        <pc:sldMkLst>
          <pc:docMk/>
          <pc:sldMk cId="3311242211" sldId="260"/>
        </pc:sldMkLst>
        <pc:spChg chg="mod ord">
          <ac:chgData name="Filip Uhlík" userId="ac641930-c06f-4f7c-bd5f-03039a9db33a" providerId="ADAL" clId="{1137E034-D06C-48E1-B3B3-3547BEF88BC7}" dt="2023-08-11T06:55:50.550" v="1067" actId="20577"/>
          <ac:spMkLst>
            <pc:docMk/>
            <pc:sldMk cId="3311242211" sldId="260"/>
            <ac:spMk id="2" creationId="{5BF8E1D5-D76D-215F-E90D-F1FB61090653}"/>
          </ac:spMkLst>
        </pc:spChg>
        <pc:spChg chg="add del mod">
          <ac:chgData name="Filip Uhlík" userId="ac641930-c06f-4f7c-bd5f-03039a9db33a" providerId="ADAL" clId="{1137E034-D06C-48E1-B3B3-3547BEF88BC7}" dt="2023-08-11T06:48:41.702" v="728" actId="26606"/>
          <ac:spMkLst>
            <pc:docMk/>
            <pc:sldMk cId="3311242211" sldId="260"/>
            <ac:spMk id="3" creationId="{21D14E93-7E73-B01B-6565-038ADCDC5669}"/>
          </ac:spMkLst>
        </pc:spChg>
        <pc:spChg chg="add mod">
          <ac:chgData name="Filip Uhlík" userId="ac641930-c06f-4f7c-bd5f-03039a9db33a" providerId="ADAL" clId="{1137E034-D06C-48E1-B3B3-3547BEF88BC7}" dt="2023-08-11T06:55:33.142" v="1060" actId="113"/>
          <ac:spMkLst>
            <pc:docMk/>
            <pc:sldMk cId="3311242211" sldId="260"/>
            <ac:spMk id="7" creationId="{BB3FA088-09E5-1660-6F79-3162F308D8CE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15" creationId="{3F088236-D655-4F88-B238-E16762358025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17" creationId="{3DAC0C92-199E-475C-9390-119A9B027276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19" creationId="{C4CFB339-0ED8-4FE2-9EF1-6D1375B8499B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21" creationId="{31896C80-2069-4431-9C19-83B913734490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23" creationId="{BF120A21-0841-4823-B0C4-28AEBCEF9B78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25" creationId="{DBB05BAE-BBD3-4289-899F-A6851503C6B0}"/>
          </ac:spMkLst>
        </pc:spChg>
        <pc:spChg chg="add del">
          <ac:chgData name="Filip Uhlík" userId="ac641930-c06f-4f7c-bd5f-03039a9db33a" providerId="ADAL" clId="{1137E034-D06C-48E1-B3B3-3547BEF88BC7}" dt="2023-08-11T06:48:21.544" v="721" actId="26606"/>
          <ac:spMkLst>
            <pc:docMk/>
            <pc:sldMk cId="3311242211" sldId="260"/>
            <ac:spMk id="27" creationId="{9874D11C-36F5-4BBE-A490-019A54E953B0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29" creationId="{FC55298F-0AE5-478E-AD2B-03C2614C5833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31" creationId="{C180E4EA-0B63-4779-A895-7E90E71088F3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33" creationId="{CEE01D9D-3DE8-4EED-B0D3-8F3C79CC7673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35" creationId="{89AF5CE9-607F-43F4-8983-DCD6DA4051FD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37" creationId="{6EEA2DBD-9E1E-4521-8C01-F32AD18A89E3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39" creationId="{15BBD2C1-BA9B-46A9-A27A-33498B169272}"/>
          </ac:spMkLst>
        </pc:spChg>
        <pc:spChg chg="add del">
          <ac:chgData name="Filip Uhlík" userId="ac641930-c06f-4f7c-bd5f-03039a9db33a" providerId="ADAL" clId="{1137E034-D06C-48E1-B3B3-3547BEF88BC7}" dt="2023-08-11T06:48:24.266" v="723" actId="26606"/>
          <ac:spMkLst>
            <pc:docMk/>
            <pc:sldMk cId="3311242211" sldId="260"/>
            <ac:spMk id="43" creationId="{66D61E08-70C3-48D8-BEA0-787111DC30DA}"/>
          </ac:spMkLst>
        </pc:spChg>
        <pc:spChg chg="add del">
          <ac:chgData name="Filip Uhlík" userId="ac641930-c06f-4f7c-bd5f-03039a9db33a" providerId="ADAL" clId="{1137E034-D06C-48E1-B3B3-3547BEF88BC7}" dt="2023-08-11T06:48:36.701" v="725" actId="26606"/>
          <ac:spMkLst>
            <pc:docMk/>
            <pc:sldMk cId="3311242211" sldId="260"/>
            <ac:spMk id="45" creationId="{21D14E93-7E73-B01B-6565-038ADCDC5669}"/>
          </ac:spMkLst>
        </pc:spChg>
        <pc:spChg chg="add del">
          <ac:chgData name="Filip Uhlík" userId="ac641930-c06f-4f7c-bd5f-03039a9db33a" providerId="ADAL" clId="{1137E034-D06C-48E1-B3B3-3547BEF88BC7}" dt="2023-08-11T06:48:36.701" v="725" actId="26606"/>
          <ac:spMkLst>
            <pc:docMk/>
            <pc:sldMk cId="3311242211" sldId="260"/>
            <ac:spMk id="46" creationId="{3BCB5F6A-9EB0-40B0-9D13-3023E9A20508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48" creationId="{21D14E93-7E73-B01B-6565-038ADCDC5669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1" creationId="{3F088236-D655-4F88-B238-E16762358025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2" creationId="{3DAC0C92-199E-475C-9390-119A9B027276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3" creationId="{C4CFB339-0ED8-4FE2-9EF1-6D1375B8499B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4" creationId="{31896C80-2069-4431-9C19-83B913734490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5" creationId="{BF120A21-0841-4823-B0C4-28AEBCEF9B78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6" creationId="{DBB05BAE-BBD3-4289-899F-A6851503C6B0}"/>
          </ac:spMkLst>
        </pc:spChg>
        <pc:spChg chg="add del">
          <ac:chgData name="Filip Uhlík" userId="ac641930-c06f-4f7c-bd5f-03039a9db33a" providerId="ADAL" clId="{1137E034-D06C-48E1-B3B3-3547BEF88BC7}" dt="2023-08-11T06:48:41.699" v="727" actId="26606"/>
          <ac:spMkLst>
            <pc:docMk/>
            <pc:sldMk cId="3311242211" sldId="260"/>
            <ac:spMk id="57" creationId="{9874D11C-36F5-4BBE-A490-019A54E953B0}"/>
          </ac:spMkLst>
        </pc:spChg>
        <pc:spChg chg="add mod">
          <ac:chgData name="Filip Uhlík" userId="ac641930-c06f-4f7c-bd5f-03039a9db33a" providerId="ADAL" clId="{1137E034-D06C-48E1-B3B3-3547BEF88BC7}" dt="2023-08-11T06:56:51.678" v="1189" actId="20577"/>
          <ac:spMkLst>
            <pc:docMk/>
            <pc:sldMk cId="3311242211" sldId="260"/>
            <ac:spMk id="59" creationId="{21D14E93-7E73-B01B-6565-038ADCDC5669}"/>
          </ac:spMkLst>
        </pc:spChg>
        <pc:grpChg chg="add del">
          <ac:chgData name="Filip Uhlík" userId="ac641930-c06f-4f7c-bd5f-03039a9db33a" providerId="ADAL" clId="{1137E034-D06C-48E1-B3B3-3547BEF88BC7}" dt="2023-08-11T06:48:24.266" v="723" actId="26606"/>
          <ac:grpSpMkLst>
            <pc:docMk/>
            <pc:sldMk cId="3311242211" sldId="260"/>
            <ac:grpSpMk id="30" creationId="{88C9B83F-64CD-41C1-925F-A08801FFD0BD}"/>
          </ac:grpSpMkLst>
        </pc:grpChg>
        <pc:picChg chg="del mod">
          <ac:chgData name="Filip Uhlík" userId="ac641930-c06f-4f7c-bd5f-03039a9db33a" providerId="ADAL" clId="{1137E034-D06C-48E1-B3B3-3547BEF88BC7}" dt="2023-08-11T06:47:43.519" v="716" actId="478"/>
          <ac:picMkLst>
            <pc:docMk/>
            <pc:sldMk cId="3311242211" sldId="260"/>
            <ac:picMk id="4" creationId="{4761024B-7560-4E2D-5AC3-7B4770396D28}"/>
          </ac:picMkLst>
        </pc:picChg>
        <pc:picChg chg="add mod ord">
          <ac:chgData name="Filip Uhlík" userId="ac641930-c06f-4f7c-bd5f-03039a9db33a" providerId="ADAL" clId="{1137E034-D06C-48E1-B3B3-3547BEF88BC7}" dt="2023-08-11T06:53:11.090" v="879" actId="1076"/>
          <ac:picMkLst>
            <pc:docMk/>
            <pc:sldMk cId="3311242211" sldId="260"/>
            <ac:picMk id="6" creationId="{296A227D-6341-A428-1D75-A25C6D7A686B}"/>
          </ac:picMkLst>
        </pc:picChg>
        <pc:cxnChg chg="add del">
          <ac:chgData name="Filip Uhlík" userId="ac641930-c06f-4f7c-bd5f-03039a9db33a" providerId="ADAL" clId="{1137E034-D06C-48E1-B3B3-3547BEF88BC7}" dt="2023-08-11T06:48:21.544" v="721" actId="26606"/>
          <ac:cxnSpMkLst>
            <pc:docMk/>
            <pc:sldMk cId="3311242211" sldId="260"/>
            <ac:cxnSpMk id="11" creationId="{64FA5DFF-7FE6-4855-84E6-DFA78EE978BD}"/>
          </ac:cxnSpMkLst>
        </pc:cxnChg>
        <pc:cxnChg chg="add del">
          <ac:chgData name="Filip Uhlík" userId="ac641930-c06f-4f7c-bd5f-03039a9db33a" providerId="ADAL" clId="{1137E034-D06C-48E1-B3B3-3547BEF88BC7}" dt="2023-08-11T06:48:21.544" v="721" actId="26606"/>
          <ac:cxnSpMkLst>
            <pc:docMk/>
            <pc:sldMk cId="3311242211" sldId="260"/>
            <ac:cxnSpMk id="13" creationId="{2AFD8CBA-54A3-4363-991B-B9C631BBFA74}"/>
          </ac:cxnSpMkLst>
        </pc:cxnChg>
        <pc:cxnChg chg="add del">
          <ac:chgData name="Filip Uhlík" userId="ac641930-c06f-4f7c-bd5f-03039a9db33a" providerId="ADAL" clId="{1137E034-D06C-48E1-B3B3-3547BEF88BC7}" dt="2023-08-11T06:48:24.266" v="723" actId="26606"/>
          <ac:cxnSpMkLst>
            <pc:docMk/>
            <pc:sldMk cId="3311242211" sldId="260"/>
            <ac:cxnSpMk id="41" creationId="{A57C1A16-B8AB-4D99-A195-A38F556A6486}"/>
          </ac:cxnSpMkLst>
        </pc:cxnChg>
        <pc:cxnChg chg="add del">
          <ac:chgData name="Filip Uhlík" userId="ac641930-c06f-4f7c-bd5f-03039a9db33a" providerId="ADAL" clId="{1137E034-D06C-48E1-B3B3-3547BEF88BC7}" dt="2023-08-11T06:48:24.266" v="723" actId="26606"/>
          <ac:cxnSpMkLst>
            <pc:docMk/>
            <pc:sldMk cId="3311242211" sldId="260"/>
            <ac:cxnSpMk id="42" creationId="{F8A9B20B-D1DD-4573-B5EC-558029519236}"/>
          </ac:cxnSpMkLst>
        </pc:cxnChg>
        <pc:cxnChg chg="add del">
          <ac:chgData name="Filip Uhlík" userId="ac641930-c06f-4f7c-bd5f-03039a9db33a" providerId="ADAL" clId="{1137E034-D06C-48E1-B3B3-3547BEF88BC7}" dt="2023-08-11T06:48:41.699" v="727" actId="26606"/>
          <ac:cxnSpMkLst>
            <pc:docMk/>
            <pc:sldMk cId="3311242211" sldId="260"/>
            <ac:cxnSpMk id="49" creationId="{64FA5DFF-7FE6-4855-84E6-DFA78EE978BD}"/>
          </ac:cxnSpMkLst>
        </pc:cxnChg>
        <pc:cxnChg chg="add del">
          <ac:chgData name="Filip Uhlík" userId="ac641930-c06f-4f7c-bd5f-03039a9db33a" providerId="ADAL" clId="{1137E034-D06C-48E1-B3B3-3547BEF88BC7}" dt="2023-08-11T06:48:41.699" v="727" actId="26606"/>
          <ac:cxnSpMkLst>
            <pc:docMk/>
            <pc:sldMk cId="3311242211" sldId="260"/>
            <ac:cxnSpMk id="50" creationId="{2AFD8CBA-54A3-4363-991B-B9C631BBFA74}"/>
          </ac:cxnSpMkLst>
        </pc:cxnChg>
      </pc:sldChg>
      <pc:sldChg chg="addSp delSp modSp mod setBg">
        <pc:chgData name="Filip Uhlík" userId="ac641930-c06f-4f7c-bd5f-03039a9db33a" providerId="ADAL" clId="{1137E034-D06C-48E1-B3B3-3547BEF88BC7}" dt="2023-08-11T07:21:05.514" v="1272" actId="26606"/>
        <pc:sldMkLst>
          <pc:docMk/>
          <pc:sldMk cId="214520111" sldId="261"/>
        </pc:sldMkLst>
        <pc:spChg chg="mod">
          <ac:chgData name="Filip Uhlík" userId="ac641930-c06f-4f7c-bd5f-03039a9db33a" providerId="ADAL" clId="{1137E034-D06C-48E1-B3B3-3547BEF88BC7}" dt="2023-08-11T07:21:05.514" v="1272" actId="26606"/>
          <ac:spMkLst>
            <pc:docMk/>
            <pc:sldMk cId="214520111" sldId="261"/>
            <ac:spMk id="2" creationId="{50AB3B92-A45B-5969-E8B9-010C376BBA0D}"/>
          </ac:spMkLst>
        </pc:spChg>
        <pc:spChg chg="mod">
          <ac:chgData name="Filip Uhlík" userId="ac641930-c06f-4f7c-bd5f-03039a9db33a" providerId="ADAL" clId="{1137E034-D06C-48E1-B3B3-3547BEF88BC7}" dt="2023-08-11T07:21:05.514" v="1272" actId="26606"/>
          <ac:spMkLst>
            <pc:docMk/>
            <pc:sldMk cId="214520111" sldId="261"/>
            <ac:spMk id="3" creationId="{117E7EDB-DAA4-DEC0-90AE-FD65F652C0E9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13" creationId="{3F088236-D655-4F88-B238-E16762358025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15" creationId="{3DAC0C92-199E-475C-9390-119A9B027276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17" creationId="{C4CFB339-0ED8-4FE2-9EF1-6D1375B8499B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19" creationId="{31896C80-2069-4431-9C19-83B913734490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21" creationId="{BF120A21-0841-4823-B0C4-28AEBCEF9B78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23" creationId="{DBB05BAE-BBD3-4289-899F-A6851503C6B0}"/>
          </ac:spMkLst>
        </pc:spChg>
        <pc:spChg chg="add del">
          <ac:chgData name="Filip Uhlík" userId="ac641930-c06f-4f7c-bd5f-03039a9db33a" providerId="ADAL" clId="{1137E034-D06C-48E1-B3B3-3547BEF88BC7}" dt="2023-08-11T07:21:05.481" v="1271" actId="26606"/>
          <ac:spMkLst>
            <pc:docMk/>
            <pc:sldMk cId="214520111" sldId="261"/>
            <ac:spMk id="25" creationId="{9874D11C-36F5-4BBE-A490-019A54E953B0}"/>
          </ac:spMkLst>
        </pc:spChg>
        <pc:spChg chg="add">
          <ac:chgData name="Filip Uhlík" userId="ac641930-c06f-4f7c-bd5f-03039a9db33a" providerId="ADAL" clId="{1137E034-D06C-48E1-B3B3-3547BEF88BC7}" dt="2023-08-11T07:21:05.514" v="1272" actId="26606"/>
          <ac:spMkLst>
            <pc:docMk/>
            <pc:sldMk cId="214520111" sldId="261"/>
            <ac:spMk id="27" creationId="{3BCB5F6A-9EB0-40B0-9D13-3023E9A20508}"/>
          </ac:spMkLst>
        </pc:spChg>
        <pc:picChg chg="add mod ord">
          <ac:chgData name="Filip Uhlík" userId="ac641930-c06f-4f7c-bd5f-03039a9db33a" providerId="ADAL" clId="{1137E034-D06C-48E1-B3B3-3547BEF88BC7}" dt="2023-08-11T07:21:05.514" v="1272" actId="26606"/>
          <ac:picMkLst>
            <pc:docMk/>
            <pc:sldMk cId="214520111" sldId="261"/>
            <ac:picMk id="4" creationId="{C4BF135D-9F15-8E82-4279-84DC4CE7C582}"/>
          </ac:picMkLst>
        </pc:picChg>
        <pc:cxnChg chg="add del">
          <ac:chgData name="Filip Uhlík" userId="ac641930-c06f-4f7c-bd5f-03039a9db33a" providerId="ADAL" clId="{1137E034-D06C-48E1-B3B3-3547BEF88BC7}" dt="2023-08-11T07:21:05.481" v="1271" actId="26606"/>
          <ac:cxnSpMkLst>
            <pc:docMk/>
            <pc:sldMk cId="214520111" sldId="261"/>
            <ac:cxnSpMk id="9" creationId="{64FA5DFF-7FE6-4855-84E6-DFA78EE978BD}"/>
          </ac:cxnSpMkLst>
        </pc:cxnChg>
        <pc:cxnChg chg="add del">
          <ac:chgData name="Filip Uhlík" userId="ac641930-c06f-4f7c-bd5f-03039a9db33a" providerId="ADAL" clId="{1137E034-D06C-48E1-B3B3-3547BEF88BC7}" dt="2023-08-11T07:21:05.481" v="1271" actId="26606"/>
          <ac:cxnSpMkLst>
            <pc:docMk/>
            <pc:sldMk cId="214520111" sldId="261"/>
            <ac:cxnSpMk id="11" creationId="{2AFD8CBA-54A3-4363-991B-B9C631BBFA74}"/>
          </ac:cxnSpMkLst>
        </pc:cxnChg>
      </pc:sldChg>
      <pc:sldChg chg="modSp new mod">
        <pc:chgData name="Filip Uhlík" userId="ac641930-c06f-4f7c-bd5f-03039a9db33a" providerId="ADAL" clId="{1137E034-D06C-48E1-B3B3-3547BEF88BC7}" dt="2023-08-11T06:27:22.983" v="578" actId="20577"/>
        <pc:sldMkLst>
          <pc:docMk/>
          <pc:sldMk cId="1493912863" sldId="262"/>
        </pc:sldMkLst>
        <pc:spChg chg="mod">
          <ac:chgData name="Filip Uhlík" userId="ac641930-c06f-4f7c-bd5f-03039a9db33a" providerId="ADAL" clId="{1137E034-D06C-48E1-B3B3-3547BEF88BC7}" dt="2023-08-11T06:19:56.549" v="201" actId="20577"/>
          <ac:spMkLst>
            <pc:docMk/>
            <pc:sldMk cId="1493912863" sldId="262"/>
            <ac:spMk id="2" creationId="{E2244DDC-7984-D86D-3EB2-03A7F3CD059B}"/>
          </ac:spMkLst>
        </pc:spChg>
        <pc:spChg chg="mod">
          <ac:chgData name="Filip Uhlík" userId="ac641930-c06f-4f7c-bd5f-03039a9db33a" providerId="ADAL" clId="{1137E034-D06C-48E1-B3B3-3547BEF88BC7}" dt="2023-08-11T06:27:22.983" v="578" actId="20577"/>
          <ac:spMkLst>
            <pc:docMk/>
            <pc:sldMk cId="1493912863" sldId="262"/>
            <ac:spMk id="3" creationId="{4DB6F341-B6EA-814B-BB87-57A33A34DD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25030-A08D-3215-86E0-4DD1F1B02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793" y="2404534"/>
            <a:ext cx="8049210" cy="1646302"/>
          </a:xfrm>
        </p:spPr>
        <p:txBody>
          <a:bodyPr/>
          <a:lstStyle/>
          <a:p>
            <a:r>
              <a:rPr lang="cs-CZ" dirty="0"/>
              <a:t>Vize využití zámku Zelená Hora u Nepomuka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4A906D-7E2D-990C-110C-C101AAE1F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RRA Plzeňského kraje a kolektiv zpracovatelů</a:t>
            </a:r>
          </a:p>
          <a:p>
            <a:r>
              <a:rPr lang="cs-CZ" dirty="0"/>
              <a:t>17.8.2023</a:t>
            </a:r>
          </a:p>
        </p:txBody>
      </p:sp>
    </p:spTree>
    <p:extLst>
      <p:ext uri="{BB962C8B-B14F-4D97-AF65-F5344CB8AC3E}">
        <p14:creationId xmlns:p14="http://schemas.microsoft.com/office/powerpoint/2010/main" val="169165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D13D00-94EA-BF59-0383-F5EF69AEF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2" r="1373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8846CA8-8B46-B9BE-902A-1D66C713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SVATÝ VOJTĚCH A ZROZENÍ NÁZVU ZELENÁ HORA</a:t>
            </a:r>
          </a:p>
          <a:p>
            <a:r>
              <a:rPr lang="en-US" dirty="0"/>
              <a:t>CISTERCIÁCKÝ KLÁŠTER POMUK A ŠÍŘENÍ KŘESŤANSTVÍ</a:t>
            </a:r>
          </a:p>
          <a:p>
            <a:r>
              <a:rPr lang="en-US" dirty="0"/>
              <a:t>PANNA MARIA ZELENOHORSKÁ</a:t>
            </a:r>
            <a:endParaRPr lang="cs-CZ" dirty="0"/>
          </a:p>
          <a:p>
            <a:r>
              <a:rPr lang="en-US" dirty="0"/>
              <a:t>RUKOPIS ZELENOHORSKÝ</a:t>
            </a:r>
            <a:endParaRPr lang="cs-CZ" dirty="0"/>
          </a:p>
          <a:p>
            <a:r>
              <a:rPr lang="cs-CZ" dirty="0"/>
              <a:t>ZELENÁ HORA V MODERNÍCH DĚJINÁCH</a:t>
            </a:r>
          </a:p>
          <a:p>
            <a:r>
              <a:rPr lang="cs-CZ" dirty="0"/>
              <a:t>…</a:t>
            </a:r>
            <a:endParaRPr lang="en-US" dirty="0"/>
          </a:p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47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E1D5-D76D-215F-E90D-F1FB6109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Komplexní pojetí</a:t>
            </a:r>
          </a:p>
        </p:txBody>
      </p:sp>
      <p:sp>
        <p:nvSpPr>
          <p:cNvPr id="59" name="Zástupný obsah 2">
            <a:extLst>
              <a:ext uri="{FF2B5EF4-FFF2-40B4-BE49-F238E27FC236}">
                <a16:creationId xmlns:a16="http://schemas.microsoft.com/office/drawing/2014/main" id="{21D14E93-7E73-B01B-6565-038ADCDC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1548523"/>
            <a:ext cx="2934714" cy="3880773"/>
          </a:xfrm>
        </p:spPr>
        <p:txBody>
          <a:bodyPr>
            <a:normAutofit fontScale="92500"/>
          </a:bodyPr>
          <a:lstStyle/>
          <a:p>
            <a:r>
              <a:rPr lang="cs-CZ" dirty="0"/>
              <a:t>Zámek</a:t>
            </a:r>
          </a:p>
          <a:p>
            <a:r>
              <a:rPr lang="cs-CZ" dirty="0"/>
              <a:t>Kostel Nanebevzetí Panny Marie</a:t>
            </a:r>
          </a:p>
          <a:p>
            <a:r>
              <a:rPr lang="cs-CZ" dirty="0"/>
              <a:t>Konírna</a:t>
            </a:r>
          </a:p>
          <a:p>
            <a:r>
              <a:rPr lang="cs-CZ" dirty="0"/>
              <a:t>Purkrabství</a:t>
            </a:r>
          </a:p>
          <a:p>
            <a:r>
              <a:rPr lang="cs-CZ" dirty="0"/>
              <a:t>Přístupová komunikace, parkoviště</a:t>
            </a:r>
          </a:p>
          <a:p>
            <a:r>
              <a:rPr lang="cs-CZ" dirty="0"/>
              <a:t>Šternberský dvůr</a:t>
            </a:r>
          </a:p>
          <a:p>
            <a:r>
              <a:rPr lang="cs-CZ" dirty="0"/>
              <a:t>Zázemí areálu, vegetace</a:t>
            </a:r>
          </a:p>
          <a:p>
            <a:r>
              <a:rPr lang="cs-CZ" dirty="0"/>
              <a:t>Širší vztahy v síti atraktivit </a:t>
            </a:r>
            <a:r>
              <a:rPr lang="cs-CZ" dirty="0" err="1"/>
              <a:t>Nepomucka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6A227D-6341-A428-1D75-A25C6D7A6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r="5213" b="1"/>
          <a:stretch/>
        </p:blipFill>
        <p:spPr>
          <a:xfrm>
            <a:off x="672571" y="1546934"/>
            <a:ext cx="5423429" cy="388236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3FA088-09E5-1660-6F79-3162F308D8CE}"/>
              </a:ext>
            </a:extLst>
          </p:cNvPr>
          <p:cNvSpPr txBox="1"/>
          <p:nvPr/>
        </p:nvSpPr>
        <p:spPr>
          <a:xfrm>
            <a:off x="672571" y="5719665"/>
            <a:ext cx="713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Dle dlouhodobě stabilní vize interpretace areálu realizovat technickou přípravu a postupnou obnovu.</a:t>
            </a:r>
          </a:p>
        </p:txBody>
      </p:sp>
    </p:spTree>
    <p:extLst>
      <p:ext uri="{BB962C8B-B14F-4D97-AF65-F5344CB8AC3E}">
        <p14:creationId xmlns:p14="http://schemas.microsoft.com/office/powerpoint/2010/main" val="33112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FA93DD7-93F1-4CE0-A9C0-EB7584E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4.jpeg">
            <a:extLst>
              <a:ext uri="{FF2B5EF4-FFF2-40B4-BE49-F238E27FC236}">
                <a16:creationId xmlns:a16="http://schemas.microsoft.com/office/drawing/2014/main" id="{03C60678-5A05-831D-F434-B9DE618A0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659" r="1" b="12987"/>
          <a:stretch/>
        </p:blipFill>
        <p:spPr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C8AC56-4D10-0C67-4A3D-BD3EC11EE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3" b="3"/>
          <a:stretch/>
        </p:blipFill>
        <p:spPr>
          <a:xfrm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5" name="Obrázek 4" descr="Obsah obrázku zeď, interiér, interiérový design, rám obrazu&#10;&#10;Popis byl vytvořen automaticky">
            <a:extLst>
              <a:ext uri="{FF2B5EF4-FFF2-40B4-BE49-F238E27FC236}">
                <a16:creationId xmlns:a16="http://schemas.microsoft.com/office/drawing/2014/main" id="{5C1BB454-94FF-E935-7391-69161BA9E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5" r="17831" b="3"/>
          <a:stretch/>
        </p:blipFill>
        <p:spPr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7" name="Picture 2" descr="https://lh3.googleusercontent.com/dwkqcVx5vmcKABJt4iPRRoDZk54rgtSNvyXnZU4vTkwJ4NJHy6Iw4kcOfcf-Q_yk24mP3-Ai-yr6HtwvGMgReAuRXFhd0uDelUeM7SIQssQ2K02orWOEqecnBpzYYYiOxcN4PeK7atQ_AJSghrTHLqM2Yyf3KpKprpZGdB0AFs4SdjNsqAf_iR5uDWt9xw">
            <a:extLst>
              <a:ext uri="{FF2B5EF4-FFF2-40B4-BE49-F238E27FC236}">
                <a16:creationId xmlns:a16="http://schemas.microsoft.com/office/drawing/2014/main" id="{9823E166-4657-D454-DDC8-2F66F084A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7016" b="-3"/>
          <a:stretch/>
        </p:blipFill>
        <p:spPr bwMode="auto"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3799" y="0"/>
            <a:ext cx="102878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05495-9520-4053-A869-64D132584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BEDCFF-4AB4-434D-AF28-8BEE49EA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C0F654-A33E-4631-92E1-2B50FD651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0486C47D-FBA4-4BCD-8B12-8A4304766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109C8431-5682-4922-B867-BB788B6E1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9C9A55E-E24A-43DA-8172-AA087FE3B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7AA8486B-43FD-458B-A510-CDA2A9E6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B174358B-C818-4CDC-9084-7CC2BCE1E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C07E7727-CE40-4DCD-9149-97D88552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D91516C-D7EC-4144-8A2B-A34260E19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3F76265-A59D-40B3-A7F8-9B60D3C1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6EF5806-6C53-A13B-85E1-C5011955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90" y="609600"/>
            <a:ext cx="3104711" cy="1320800"/>
          </a:xfrm>
        </p:spPr>
        <p:txBody>
          <a:bodyPr>
            <a:normAutofit/>
          </a:bodyPr>
          <a:lstStyle/>
          <a:p>
            <a:r>
              <a:rPr lang="cs-CZ" dirty="0"/>
              <a:t>Intepretace zámku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BB3F6-C968-8D7A-93C7-77C927ED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289" y="2160589"/>
            <a:ext cx="3854783" cy="3786121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/>
              <a:t>ZELENÁ HORA V PROMĚNÁCH VĚKŮ</a:t>
            </a:r>
          </a:p>
          <a:p>
            <a:r>
              <a:rPr lang="cs-CZ" sz="1700" dirty="0"/>
              <a:t>REKONSTRUKCE PŮVODNÍ NÁVŠTĚVNICKÉ TRASY</a:t>
            </a:r>
          </a:p>
          <a:p>
            <a:r>
              <a:rPr lang="cs-CZ" sz="1700" dirty="0"/>
              <a:t>STŘEDOVĚKÉ KONSTRUKCE, VYHLÍDKY</a:t>
            </a:r>
          </a:p>
          <a:p>
            <a:r>
              <a:rPr lang="cs-CZ" sz="1700" dirty="0"/>
              <a:t>INTERAKTIVNÍ EXPOZICE </a:t>
            </a:r>
          </a:p>
          <a:p>
            <a:pPr lvl="1"/>
            <a:r>
              <a:rPr lang="cs-CZ" sz="1700" dirty="0"/>
              <a:t>opuštěná místa</a:t>
            </a:r>
          </a:p>
          <a:p>
            <a:pPr lvl="1"/>
            <a:r>
              <a:rPr lang="cs-CZ" sz="1700" dirty="0"/>
              <a:t>osobní příběhy z období totality</a:t>
            </a:r>
          </a:p>
          <a:p>
            <a:pPr lvl="1"/>
            <a:r>
              <a:rPr lang="cs-CZ" sz="1700" dirty="0"/>
              <a:t>venkov, péče o zemědělskou krajinu</a:t>
            </a:r>
          </a:p>
          <a:p>
            <a:r>
              <a:rPr lang="cs-CZ" sz="1900" dirty="0"/>
              <a:t>KOSTEL NANEBEVZETÍ PANNY MARIE A SV. VOJTĚCHA</a:t>
            </a:r>
          </a:p>
        </p:txBody>
      </p:sp>
    </p:spTree>
    <p:extLst>
      <p:ext uri="{BB962C8B-B14F-4D97-AF65-F5344CB8AC3E}">
        <p14:creationId xmlns:p14="http://schemas.microsoft.com/office/powerpoint/2010/main" val="381873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B3B92-A45B-5969-E8B9-010C376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Doporučení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E7EDB-DAA4-DEC0-90AE-FD65F65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/>
              <a:t>ZAJIŠTĚNÍ STANDARDŮ PRO PROVOZ AREÁLU</a:t>
            </a:r>
          </a:p>
          <a:p>
            <a:pPr>
              <a:lnSpc>
                <a:spcPct val="90000"/>
              </a:lnSpc>
            </a:pPr>
            <a:r>
              <a:rPr lang="cs-CZ" sz="1400"/>
              <a:t>PŘEDINVESTIČNÍ PŘÍPRAVA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Podrobná inventarizace mobiliáře a historických artefaktů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Zaměření zámku a souvisejících objektů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Stavebně historický průzkum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Stavebně technický průzkum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Vytvoření libret prvních tří expozic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Provozně ekonomická studie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Generel revitalizace</a:t>
            </a:r>
          </a:p>
          <a:p>
            <a:pPr>
              <a:lnSpc>
                <a:spcPct val="90000"/>
              </a:lnSpc>
            </a:pPr>
            <a:r>
              <a:rPr lang="cs-CZ" sz="1400"/>
              <a:t>TECHNICKÉ ŘEŠENÍ A JEHO POVOLOVÁNÍ</a:t>
            </a:r>
          </a:p>
          <a:p>
            <a:pPr>
              <a:lnSpc>
                <a:spcPct val="90000"/>
              </a:lnSpc>
            </a:pPr>
            <a:r>
              <a:rPr lang="cs-CZ" sz="1400" cap="all"/>
              <a:t>Finanční podpora a </a:t>
            </a:r>
            <a:r>
              <a:rPr lang="cs-CZ" sz="1400"/>
              <a:t>POSTUPNÁ REALIZACE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C4BF135D-9F15-8E82-4279-84DC4CE7C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800" r="3858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2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44DDC-7984-D86D-3EB2-03A7F3CD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Partnerství a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6F341-B6EA-814B-BB87-57A33A34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 Klášter – vlastník areálu</a:t>
            </a:r>
          </a:p>
          <a:p>
            <a:r>
              <a:rPr lang="cs-CZ" dirty="0"/>
              <a:t>Město Nepomuk –zázemí areálu, služby a vybavenost, synergie v turistické nabídce</a:t>
            </a:r>
          </a:p>
          <a:p>
            <a:r>
              <a:rPr lang="cs-CZ" dirty="0"/>
              <a:t>Plzeňský kraj – koncepční a odborná podpora prostřednictvím zřizovaných organizací: Kulturní centrum Plzeňského kraje, Západočeské muzeum, RRA Plzeňského kraje</a:t>
            </a:r>
          </a:p>
          <a:p>
            <a:r>
              <a:rPr lang="cs-CZ" dirty="0"/>
              <a:t>Ministerstvo kultury ČR</a:t>
            </a:r>
          </a:p>
          <a:p>
            <a:r>
              <a:rPr lang="cs-CZ" dirty="0"/>
              <a:t>Matice sv. Jana Nepomuckého</a:t>
            </a:r>
          </a:p>
          <a:p>
            <a:r>
              <a:rPr lang="cs-CZ" dirty="0"/>
              <a:t>Ústavu pro studium totalitních režimů </a:t>
            </a:r>
          </a:p>
          <a:p>
            <a:r>
              <a:rPr lang="cs-CZ" dirty="0"/>
              <a:t>Post </a:t>
            </a:r>
            <a:r>
              <a:rPr lang="cs-CZ" dirty="0" err="1"/>
              <a:t>Bellum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91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2A63E-0230-2E79-04A6-77E6672A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 zpracovatelů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05D3C-B87B-5083-738A-E0E7440A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Zdeněk Hazdra, Ph.D. (historik, vedoucí pracovního týmu) </a:t>
            </a:r>
          </a:p>
          <a:p>
            <a:r>
              <a:rPr lang="cs-CZ" dirty="0"/>
              <a:t>Mgr. Luděk Krčmář (historik, Západočeské muzeum v Plzni) </a:t>
            </a:r>
          </a:p>
          <a:p>
            <a:r>
              <a:rPr lang="cs-CZ" dirty="0"/>
              <a:t>MgA. Viktor Portel (kurátor, režisér, Post </a:t>
            </a:r>
            <a:r>
              <a:rPr lang="cs-CZ" dirty="0" err="1"/>
              <a:t>Bellum</a:t>
            </a:r>
            <a:r>
              <a:rPr lang="cs-CZ" dirty="0"/>
              <a:t>/Paměť národa)</a:t>
            </a:r>
          </a:p>
          <a:p>
            <a:r>
              <a:rPr lang="cs-CZ" dirty="0"/>
              <a:t>MgA. Jiří Kunc (Paměť národa Plzeňský kraj)</a:t>
            </a:r>
          </a:p>
          <a:p>
            <a:r>
              <a:rPr lang="cs-CZ" dirty="0"/>
              <a:t>MgA. Václav Mlynář, MA (architekt, designér)</a:t>
            </a:r>
          </a:p>
          <a:p>
            <a:r>
              <a:rPr lang="cs-CZ" dirty="0"/>
              <a:t>Ing. Filip Uhlík (RRA Plzeňského kraje)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41905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eec678-e23f-4141-88a9-2d5ecc2ad676" xsi:nil="true"/>
    <lcf76f155ced4ddcb4097134ff3c332f xmlns="846ce3a8-405a-48c5-b953-024cc9ff8d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CC0D4F91C9841AE9D61F00DEEF697" ma:contentTypeVersion="17" ma:contentTypeDescription="Vytvoří nový dokument" ma:contentTypeScope="" ma:versionID="e99737349df36c77ff18a3f32e20c7a1">
  <xsd:schema xmlns:xsd="http://www.w3.org/2001/XMLSchema" xmlns:xs="http://www.w3.org/2001/XMLSchema" xmlns:p="http://schemas.microsoft.com/office/2006/metadata/properties" xmlns:ns2="846ce3a8-405a-48c5-b953-024cc9ff8d5c" xmlns:ns3="eaeec678-e23f-4141-88a9-2d5ecc2ad676" targetNamespace="http://schemas.microsoft.com/office/2006/metadata/properties" ma:root="true" ma:fieldsID="2a20bf9c4200b18100fa8deeaa3da9d2" ns2:_="" ns3:_="">
    <xsd:import namespace="846ce3a8-405a-48c5-b953-024cc9ff8d5c"/>
    <xsd:import namespace="eaeec678-e23f-4141-88a9-2d5ecc2a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ce3a8-405a-48c5-b953-024cc9ff8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3ca89a78-0c2b-4097-a422-8ea36a1f6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c678-e23f-4141-88a9-2d5ecc2a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2f4d1e-19bd-484b-b1b4-8b7943194994}" ma:internalName="TaxCatchAll" ma:showField="CatchAllData" ma:web="eaeec678-e23f-4141-88a9-2d5ecc2ad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342CF3-25A1-495F-A843-DEA6CB9F7502}">
  <ds:schemaRefs>
    <ds:schemaRef ds:uri="http://schemas.microsoft.com/office/2006/metadata/properties"/>
    <ds:schemaRef ds:uri="http://schemas.microsoft.com/office/infopath/2007/PartnerControls"/>
    <ds:schemaRef ds:uri="eaeec678-e23f-4141-88a9-2d5ecc2ad676"/>
    <ds:schemaRef ds:uri="846ce3a8-405a-48c5-b953-024cc9ff8d5c"/>
  </ds:schemaRefs>
</ds:datastoreItem>
</file>

<file path=customXml/itemProps2.xml><?xml version="1.0" encoding="utf-8"?>
<ds:datastoreItem xmlns:ds="http://schemas.openxmlformats.org/officeDocument/2006/customXml" ds:itemID="{7CD12C8F-7798-4EF3-8629-1A8CED043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52C92-252C-4130-B835-AA3515305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ce3a8-405a-48c5-b953-024cc9ff8d5c"/>
    <ds:schemaRef ds:uri="eaeec678-e23f-4141-88a9-2d5ecc2ad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14908</TotalTime>
  <Words>293</Words>
  <Application>Microsoft Office PowerPoint</Application>
  <PresentationFormat>Širokoúhlá obrazovka</PresentationFormat>
  <Paragraphs>55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Vize využití zámku Zelená Hora u Nepomuka</vt:lpstr>
      <vt:lpstr>Prezentace aplikace PowerPoint</vt:lpstr>
      <vt:lpstr>Komplexní pojetí</vt:lpstr>
      <vt:lpstr>Intepretace zámku</vt:lpstr>
      <vt:lpstr>Doporučení </vt:lpstr>
      <vt:lpstr>Partnerství a spolupráce</vt:lpstr>
      <vt:lpstr>Kolektiv zpracovatelů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Vize využití zámku Zelená Hora u Nepomuka</dc:title>
  <dc:creator>Filip Uhlík</dc:creator>
  <cp:lastModifiedBy>Filip Uhlík</cp:lastModifiedBy>
  <cp:revision>1</cp:revision>
  <dcterms:created xsi:type="dcterms:W3CDTF">2023-07-31T07:19:09Z</dcterms:created>
  <dcterms:modified xsi:type="dcterms:W3CDTF">2023-08-11T07:35:20Z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0x01010019ECC0D4F91C9841AE9D61F00DEEF697</vt:lpwstr>
  </property>
  <property fmtid="{D5CDD505-2E9C-101B-9397-08002B2CF9AE}" pid="3" name="MediaServiceImageTags">
    <vt:lpwstr/>
  </property>
</Properties>
</file>