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7" r:id="rId5"/>
    <p:sldId id="258" r:id="rId6"/>
    <p:sldId id="259" r:id="rId7"/>
    <p:sldId id="260" r:id="rId8"/>
    <p:sldId id="261" r:id="rId9"/>
    <p:sldId id="267" r:id="rId10"/>
    <p:sldId id="265" r:id="rId11"/>
    <p:sldId id="262" r:id="rId12"/>
    <p:sldId id="263" r:id="rId13"/>
    <p:sldId id="264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23" autoAdjust="0"/>
  </p:normalViewPr>
  <p:slideViewPr>
    <p:cSldViewPr snapToGrid="0" snapToObjects="1">
      <p:cViewPr varScale="1">
        <p:scale>
          <a:sx n="108" d="100"/>
          <a:sy n="108" d="100"/>
        </p:scale>
        <p:origin x="-99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vedadoskol.cuni.cz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355"/>
            <a:ext cx="64643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Projekt „Věda do škol“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0506"/>
            <a:ext cx="8229600" cy="15225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>
                <a:latin typeface="Arial Black" pitchFamily="34" charset="0"/>
                <a:cs typeface="Consolas" pitchFamily="49" charset="0"/>
              </a:rPr>
              <a:t>Pedagogická fakulta Univerzity Karlovy v Praze</a:t>
            </a:r>
            <a:endParaRPr lang="en-US" sz="4000" dirty="0">
              <a:latin typeface="Arial Black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7664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Udržitelnost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Očekáváme, že kurzy DVPP budou i po skončení projektu realizovány ve spolupráci s ekocentrem v Bečově nad Teplou a KVC Sokolov.</a:t>
            </a:r>
          </a:p>
          <a:p>
            <a:r>
              <a:rPr lang="cs-CZ" dirty="0" smtClean="0"/>
              <a:t>Všechny vytvořené projekty budou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 smtClean="0"/>
              <a:t>nadále dostupné na webových stránkách projektu.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Děkujeme za pozornost!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V</a:t>
            </a:r>
            <a:r>
              <a:rPr lang="en-US" dirty="0" err="1" smtClean="0"/>
              <a:t>ytvořit</a:t>
            </a:r>
            <a:r>
              <a:rPr lang="en-US" dirty="0" smtClean="0"/>
              <a:t> a </a:t>
            </a:r>
            <a:r>
              <a:rPr lang="en-US" dirty="0" err="1" smtClean="0"/>
              <a:t>realizovat</a:t>
            </a:r>
            <a:r>
              <a:rPr lang="en-US" dirty="0" smtClean="0"/>
              <a:t> </a:t>
            </a:r>
            <a:r>
              <a:rPr lang="en-US" dirty="0" err="1" smtClean="0"/>
              <a:t>ucelenou</a:t>
            </a:r>
            <a:r>
              <a:rPr lang="en-US" dirty="0" smtClean="0"/>
              <a:t> </a:t>
            </a:r>
            <a:r>
              <a:rPr lang="en-US" dirty="0" err="1" smtClean="0"/>
              <a:t>nabídku</a:t>
            </a:r>
            <a:r>
              <a:rPr lang="en-US" dirty="0" smtClean="0"/>
              <a:t> </a:t>
            </a:r>
            <a:r>
              <a:rPr lang="en-US" dirty="0" err="1" smtClean="0"/>
              <a:t>kurzů</a:t>
            </a:r>
            <a:r>
              <a:rPr lang="en-US" dirty="0" smtClean="0"/>
              <a:t> </a:t>
            </a:r>
            <a:r>
              <a:rPr lang="en-US" dirty="0" err="1" smtClean="0"/>
              <a:t>dalšího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a </a:t>
            </a:r>
            <a:r>
              <a:rPr lang="en-US" dirty="0" err="1" smtClean="0"/>
              <a:t>exkurzí</a:t>
            </a:r>
            <a:r>
              <a:rPr lang="en-US" dirty="0" smtClean="0"/>
              <a:t> pro </a:t>
            </a:r>
            <a:r>
              <a:rPr lang="en-US" dirty="0" err="1" smtClean="0"/>
              <a:t>pedagogické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</a:t>
            </a:r>
            <a:r>
              <a:rPr lang="en-US" dirty="0" err="1" smtClean="0"/>
              <a:t>Karlovarského</a:t>
            </a:r>
            <a:r>
              <a:rPr lang="en-US" dirty="0" smtClean="0"/>
              <a:t> </a:t>
            </a:r>
            <a:r>
              <a:rPr lang="en-US" dirty="0" err="1" smtClean="0"/>
              <a:t>kraje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vzdělávacích akcí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Rozvoj d</a:t>
            </a:r>
            <a:r>
              <a:rPr lang="en-US" dirty="0" err="1" smtClean="0"/>
              <a:t>idaktik</a:t>
            </a:r>
            <a:r>
              <a:rPr lang="en-US" dirty="0" smtClean="0"/>
              <a:t> </a:t>
            </a:r>
            <a:r>
              <a:rPr lang="en-US" dirty="0" err="1" smtClean="0"/>
              <a:t>přírodních</a:t>
            </a:r>
            <a:r>
              <a:rPr lang="en-US" dirty="0" smtClean="0"/>
              <a:t> </a:t>
            </a:r>
            <a:r>
              <a:rPr lang="en-US" dirty="0" err="1" smtClean="0"/>
              <a:t>věd</a:t>
            </a:r>
            <a:r>
              <a:rPr lang="en-US" dirty="0" smtClean="0"/>
              <a:t>, </a:t>
            </a:r>
            <a:r>
              <a:rPr lang="en-US" dirty="0" err="1" smtClean="0"/>
              <a:t>matematiky</a:t>
            </a:r>
            <a:r>
              <a:rPr lang="en-US" dirty="0" smtClean="0"/>
              <a:t> a </a:t>
            </a:r>
            <a:r>
              <a:rPr lang="en-US" dirty="0" err="1" smtClean="0"/>
              <a:t>environmentální</a:t>
            </a:r>
            <a:r>
              <a:rPr lang="en-US" dirty="0" smtClean="0"/>
              <a:t> </a:t>
            </a:r>
            <a:r>
              <a:rPr lang="en-US" dirty="0" err="1" smtClean="0"/>
              <a:t>výchovy</a:t>
            </a:r>
            <a:r>
              <a:rPr lang="en-US" dirty="0" smtClean="0"/>
              <a:t> a </a:t>
            </a:r>
            <a:r>
              <a:rPr lang="en-US" dirty="0" err="1" smtClean="0"/>
              <a:t>vzdělávání</a:t>
            </a:r>
            <a:r>
              <a:rPr lang="en-US" dirty="0" smtClean="0"/>
              <a:t> (EVVO)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P</a:t>
            </a:r>
            <a:r>
              <a:rPr lang="en-US" dirty="0" err="1" smtClean="0"/>
              <a:t>odpor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interdisciplinární</a:t>
            </a:r>
            <a:r>
              <a:rPr lang="en-US" dirty="0" smtClean="0"/>
              <a:t> a </a:t>
            </a:r>
            <a:r>
              <a:rPr lang="en-US" dirty="0" err="1" smtClean="0"/>
              <a:t>praktické</a:t>
            </a:r>
            <a:r>
              <a:rPr lang="en-US" dirty="0" smtClean="0"/>
              <a:t> </a:t>
            </a:r>
            <a:r>
              <a:rPr lang="en-US" dirty="0" err="1" smtClean="0"/>
              <a:t>výuky</a:t>
            </a:r>
            <a:r>
              <a:rPr lang="en-US" dirty="0" smtClean="0"/>
              <a:t> </a:t>
            </a:r>
            <a:r>
              <a:rPr lang="en-US" dirty="0" err="1" smtClean="0"/>
              <a:t>přírodovědných</a:t>
            </a:r>
            <a:r>
              <a:rPr lang="en-US" dirty="0" smtClean="0"/>
              <a:t> </a:t>
            </a:r>
            <a:r>
              <a:rPr lang="en-US" dirty="0" err="1" smtClean="0"/>
              <a:t>předmětů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Učitelé, a to učitelé </a:t>
            </a:r>
            <a:r>
              <a:rPr lang="en-US" dirty="0" err="1" smtClean="0"/>
              <a:t>prvního</a:t>
            </a:r>
            <a:r>
              <a:rPr lang="en-US" dirty="0" smtClean="0"/>
              <a:t> </a:t>
            </a:r>
            <a:r>
              <a:rPr lang="en-US" dirty="0" err="1" smtClean="0"/>
              <a:t>stupně</a:t>
            </a:r>
            <a:r>
              <a:rPr lang="en-US" dirty="0" smtClean="0"/>
              <a:t> ZŠ, </a:t>
            </a:r>
            <a:r>
              <a:rPr lang="en-US" dirty="0" err="1" smtClean="0"/>
              <a:t>učitelé</a:t>
            </a:r>
            <a:r>
              <a:rPr lang="en-US" dirty="0" smtClean="0"/>
              <a:t> </a:t>
            </a:r>
            <a:r>
              <a:rPr lang="en-US" dirty="0" err="1" smtClean="0"/>
              <a:t>přírodovědných</a:t>
            </a:r>
            <a:r>
              <a:rPr lang="en-US" dirty="0" smtClean="0"/>
              <a:t> </a:t>
            </a:r>
            <a:r>
              <a:rPr lang="en-US" dirty="0" err="1" smtClean="0"/>
              <a:t>předmětů</a:t>
            </a:r>
            <a:r>
              <a:rPr lang="en-US" dirty="0" smtClean="0"/>
              <a:t> </a:t>
            </a:r>
            <a:r>
              <a:rPr lang="cs-CZ" dirty="0" smtClean="0"/>
              <a:t>n</a:t>
            </a:r>
            <a:r>
              <a:rPr lang="en-US" dirty="0" smtClean="0"/>
              <a:t>a ZŠ a SŠ, ale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učitelé</a:t>
            </a:r>
            <a:r>
              <a:rPr lang="en-US" dirty="0" smtClean="0"/>
              <a:t>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aprobací</a:t>
            </a:r>
            <a:r>
              <a:rPr lang="en-US" dirty="0" smtClean="0"/>
              <a:t>, </a:t>
            </a:r>
            <a:r>
              <a:rPr lang="en-US" dirty="0" err="1" smtClean="0"/>
              <a:t>protože</a:t>
            </a:r>
            <a:r>
              <a:rPr lang="en-US" dirty="0" smtClean="0"/>
              <a:t> </a:t>
            </a:r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 </a:t>
            </a:r>
            <a:r>
              <a:rPr lang="en-US" dirty="0" err="1" smtClean="0"/>
              <a:t>trvale</a:t>
            </a:r>
            <a:r>
              <a:rPr lang="en-US" dirty="0" smtClean="0"/>
              <a:t> </a:t>
            </a:r>
            <a:r>
              <a:rPr lang="en-US" dirty="0" err="1" smtClean="0"/>
              <a:t>udržitelného</a:t>
            </a:r>
            <a:r>
              <a:rPr lang="en-US" dirty="0" smtClean="0"/>
              <a:t> </a:t>
            </a:r>
            <a:r>
              <a:rPr lang="en-US" dirty="0" err="1" smtClean="0"/>
              <a:t>rozvoje</a:t>
            </a:r>
            <a:r>
              <a:rPr lang="en-US" dirty="0" smtClean="0"/>
              <a:t> (</a:t>
            </a:r>
            <a:r>
              <a:rPr lang="en-US" dirty="0" err="1" smtClean="0"/>
              <a:t>environmentální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,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otázky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r>
              <a:rPr lang="en-US" dirty="0" smtClean="0"/>
              <a:t> ŽP) </a:t>
            </a:r>
            <a:r>
              <a:rPr lang="en-US" dirty="0" err="1" smtClean="0"/>
              <a:t>zasahují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do </a:t>
            </a:r>
            <a:r>
              <a:rPr lang="en-US" dirty="0" err="1" smtClean="0"/>
              <a:t>humanitních</a:t>
            </a:r>
            <a:r>
              <a:rPr lang="en-US" dirty="0" smtClean="0"/>
              <a:t> </a:t>
            </a:r>
            <a:r>
              <a:rPr lang="en-US" dirty="0" err="1" smtClean="0"/>
              <a:t>oborů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dirty="0" smtClean="0"/>
              <a:t>EVVO je </a:t>
            </a:r>
            <a:r>
              <a:rPr lang="en-US" dirty="0" err="1" smtClean="0"/>
              <a:t>vhodným</a:t>
            </a:r>
            <a:r>
              <a:rPr lang="en-US" dirty="0" smtClean="0"/>
              <a:t> </a:t>
            </a:r>
            <a:r>
              <a:rPr lang="en-US" dirty="0" err="1" smtClean="0"/>
              <a:t>průsečíkem</a:t>
            </a:r>
            <a:r>
              <a:rPr lang="en-US" dirty="0" smtClean="0"/>
              <a:t> </a:t>
            </a:r>
            <a:r>
              <a:rPr lang="en-US" dirty="0" err="1" smtClean="0"/>
              <a:t>těchto</a:t>
            </a:r>
            <a:r>
              <a:rPr lang="en-US" dirty="0" smtClean="0"/>
              <a:t> </a:t>
            </a:r>
            <a:r>
              <a:rPr lang="en-US" dirty="0" err="1" smtClean="0"/>
              <a:t>oborů</a:t>
            </a:r>
            <a:r>
              <a:rPr lang="en-US" dirty="0" smtClean="0"/>
              <a:t> a pro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úspěšnou</a:t>
            </a:r>
            <a:r>
              <a:rPr lang="en-US" dirty="0" smtClean="0"/>
              <a:t> </a:t>
            </a:r>
            <a:r>
              <a:rPr lang="en-US" dirty="0" err="1" smtClean="0"/>
              <a:t>realizaci</a:t>
            </a:r>
            <a:r>
              <a:rPr lang="en-US" dirty="0" smtClean="0"/>
              <a:t> v </a:t>
            </a:r>
            <a:r>
              <a:rPr lang="en-US" dirty="0" err="1" smtClean="0"/>
              <a:t>podmínkách</a:t>
            </a:r>
            <a:r>
              <a:rPr lang="en-US" dirty="0" smtClean="0"/>
              <a:t> </a:t>
            </a:r>
            <a:r>
              <a:rPr lang="en-US" dirty="0" err="1" smtClean="0"/>
              <a:t>základních</a:t>
            </a:r>
            <a:r>
              <a:rPr lang="en-US" dirty="0" smtClean="0"/>
              <a:t> a </a:t>
            </a:r>
            <a:r>
              <a:rPr lang="en-US" dirty="0" err="1" smtClean="0"/>
              <a:t>středních</a:t>
            </a:r>
            <a:r>
              <a:rPr lang="en-US" dirty="0" smtClean="0"/>
              <a:t> </a:t>
            </a:r>
            <a:r>
              <a:rPr lang="en-US" dirty="0" err="1" smtClean="0"/>
              <a:t>škol</a:t>
            </a:r>
            <a:r>
              <a:rPr lang="en-US" dirty="0" smtClean="0"/>
              <a:t> je </a:t>
            </a:r>
            <a:r>
              <a:rPr lang="en-US" dirty="0" err="1" smtClean="0"/>
              <a:t>interdisciplinární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</a:t>
            </a:r>
            <a:r>
              <a:rPr lang="en-US" dirty="0" err="1" smtClean="0"/>
              <a:t>učitelů</a:t>
            </a:r>
            <a:r>
              <a:rPr lang="en-US" dirty="0" smtClean="0"/>
              <a:t> </a:t>
            </a:r>
            <a:r>
              <a:rPr lang="en-US" dirty="0" err="1" smtClean="0"/>
              <a:t>nezbytný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Exkurze</a:t>
            </a:r>
          </a:p>
          <a:p>
            <a:r>
              <a:rPr lang="cs-CZ" dirty="0" smtClean="0"/>
              <a:t>Interdisciplinární semináře</a:t>
            </a:r>
          </a:p>
          <a:p>
            <a:r>
              <a:rPr lang="cs-CZ" dirty="0" smtClean="0"/>
              <a:t>Jednooborové semináře</a:t>
            </a:r>
          </a:p>
          <a:p>
            <a:endParaRPr lang="cs-CZ" dirty="0" smtClean="0"/>
          </a:p>
          <a:p>
            <a:r>
              <a:rPr lang="cs-CZ" dirty="0" smtClean="0"/>
              <a:t>Link: </a:t>
            </a:r>
            <a:r>
              <a:rPr lang="en-US" dirty="0" smtClean="0"/>
              <a:t>http://vedadoskol.cuni.cz/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2440" cy="583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Bečovská botanická zahrada </a:t>
            </a:r>
            <a:r>
              <a:rPr lang="cs-CZ" dirty="0" smtClean="0"/>
              <a:t>– ZO ČSOP</a:t>
            </a:r>
            <a:r>
              <a:rPr lang="cs-CZ" dirty="0"/>
              <a:t> BERKUT (Bečov nad Teplou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ZŠ Bečov na Teplou</a:t>
            </a:r>
          </a:p>
          <a:p>
            <a:r>
              <a:rPr lang="en-US" dirty="0" err="1" smtClean="0"/>
              <a:t>Gymnázium</a:t>
            </a:r>
            <a:r>
              <a:rPr lang="en-US" dirty="0" smtClean="0"/>
              <a:t> </a:t>
            </a:r>
            <a:r>
              <a:rPr lang="en-US" dirty="0" err="1"/>
              <a:t>Sokolov</a:t>
            </a:r>
            <a:r>
              <a:rPr lang="en-US" dirty="0"/>
              <a:t> a </a:t>
            </a:r>
            <a:r>
              <a:rPr lang="en-US" dirty="0" err="1"/>
              <a:t>Krajské</a:t>
            </a:r>
            <a:r>
              <a:rPr lang="en-US" dirty="0"/>
              <a:t> </a:t>
            </a:r>
            <a:r>
              <a:rPr lang="en-US" dirty="0" err="1"/>
              <a:t>vzdělávací</a:t>
            </a:r>
            <a:r>
              <a:rPr lang="en-US" dirty="0"/>
              <a:t> </a:t>
            </a:r>
            <a:r>
              <a:rPr lang="en-US" dirty="0" smtClean="0"/>
              <a:t>centrum</a:t>
            </a:r>
            <a:endParaRPr lang="cs-CZ" dirty="0" smtClean="0"/>
          </a:p>
          <a:p>
            <a:r>
              <a:rPr lang="cs-CZ" dirty="0" smtClean="0"/>
              <a:t>DDM Karlovy Vary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Realizováno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Vydáno 15 metodických příruček.</a:t>
            </a:r>
            <a:endParaRPr lang="cs-CZ" dirty="0" smtClean="0"/>
          </a:p>
          <a:p>
            <a:r>
              <a:rPr lang="cs-CZ" dirty="0" smtClean="0"/>
              <a:t>Doposud realizován 17 seminářů </a:t>
            </a:r>
            <a:br>
              <a:rPr lang="cs-CZ" dirty="0" smtClean="0"/>
            </a:br>
            <a:r>
              <a:rPr lang="cs-CZ" dirty="0" smtClean="0"/>
              <a:t>a  4 exkurze.</a:t>
            </a:r>
          </a:p>
          <a:p>
            <a:r>
              <a:rPr lang="cs-CZ" dirty="0" smtClean="0"/>
              <a:t>Podpořeno 194 osob.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Zakončení projektu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bude ukončen k 31.12.2014</a:t>
            </a:r>
          </a:p>
          <a:p>
            <a:r>
              <a:rPr lang="cs-CZ" dirty="0" smtClean="0"/>
              <a:t>Plánujeme 350 proškolených pedagogických pracovníků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sharepoint/v3/field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203</Words>
  <Application>Microsoft Office PowerPoint</Application>
  <PresentationFormat>Předvádění na obrazovce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Projekt „Věda do škol“</vt:lpstr>
      <vt:lpstr>Cíle projektu</vt:lpstr>
      <vt:lpstr>Zaměření vzdělávacích akcí</vt:lpstr>
      <vt:lpstr>Cílová skupina</vt:lpstr>
      <vt:lpstr>Nabídka </vt:lpstr>
      <vt:lpstr>Snímek 6</vt:lpstr>
      <vt:lpstr>Spolupráce</vt:lpstr>
      <vt:lpstr>Realizováno</vt:lpstr>
      <vt:lpstr>Zakončení projektu</vt:lpstr>
      <vt:lpstr>Udržitelnost </vt:lpstr>
      <vt:lpstr>Děkujeme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Antonín Jančařík</cp:lastModifiedBy>
  <cp:revision>88</cp:revision>
  <dcterms:created xsi:type="dcterms:W3CDTF">2010-04-12T23:12:02Z</dcterms:created>
  <dcterms:modified xsi:type="dcterms:W3CDTF">2014-10-12T19:21:09Z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