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5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  <p:sldMasterId id="2147483672" r:id="rId4"/>
  </p:sldMasterIdLst>
  <p:notesMasterIdLst>
    <p:notesMasterId r:id="rId72"/>
  </p:notesMasterIdLst>
  <p:handoutMasterIdLst>
    <p:handoutMasterId r:id="rId73"/>
  </p:handoutMasterIdLst>
  <p:sldIdLst>
    <p:sldId id="256" r:id="rId5"/>
    <p:sldId id="303" r:id="rId6"/>
    <p:sldId id="259" r:id="rId7"/>
    <p:sldId id="470" r:id="rId8"/>
    <p:sldId id="359" r:id="rId9"/>
    <p:sldId id="626" r:id="rId10"/>
    <p:sldId id="627" r:id="rId11"/>
    <p:sldId id="628" r:id="rId12"/>
    <p:sldId id="576" r:id="rId13"/>
    <p:sldId id="502" r:id="rId14"/>
    <p:sldId id="633" r:id="rId15"/>
    <p:sldId id="631" r:id="rId16"/>
    <p:sldId id="629" r:id="rId17"/>
    <p:sldId id="577" r:id="rId18"/>
    <p:sldId id="496" r:id="rId19"/>
    <p:sldId id="471" r:id="rId20"/>
    <p:sldId id="465" r:id="rId21"/>
    <p:sldId id="544" r:id="rId22"/>
    <p:sldId id="632" r:id="rId23"/>
    <p:sldId id="507" r:id="rId24"/>
    <p:sldId id="407" r:id="rId25"/>
    <p:sldId id="598" r:id="rId26"/>
    <p:sldId id="599" r:id="rId27"/>
    <p:sldId id="600" r:id="rId28"/>
    <p:sldId id="601" r:id="rId29"/>
    <p:sldId id="602" r:id="rId30"/>
    <p:sldId id="603" r:id="rId31"/>
    <p:sldId id="604" r:id="rId32"/>
    <p:sldId id="605" r:id="rId33"/>
    <p:sldId id="606" r:id="rId34"/>
    <p:sldId id="607" r:id="rId35"/>
    <p:sldId id="608" r:id="rId36"/>
    <p:sldId id="609" r:id="rId37"/>
    <p:sldId id="610" r:id="rId38"/>
    <p:sldId id="611" r:id="rId39"/>
    <p:sldId id="612" r:id="rId40"/>
    <p:sldId id="613" r:id="rId41"/>
    <p:sldId id="614" r:id="rId42"/>
    <p:sldId id="615" r:id="rId43"/>
    <p:sldId id="616" r:id="rId44"/>
    <p:sldId id="617" r:id="rId45"/>
    <p:sldId id="618" r:id="rId46"/>
    <p:sldId id="619" r:id="rId47"/>
    <p:sldId id="620" r:id="rId48"/>
    <p:sldId id="621" r:id="rId49"/>
    <p:sldId id="622" r:id="rId50"/>
    <p:sldId id="623" r:id="rId51"/>
    <p:sldId id="624" r:id="rId52"/>
    <p:sldId id="625" r:id="rId53"/>
    <p:sldId id="508" r:id="rId54"/>
    <p:sldId id="306" r:id="rId55"/>
    <p:sldId id="634" r:id="rId56"/>
    <p:sldId id="635" r:id="rId57"/>
    <p:sldId id="636" r:id="rId58"/>
    <p:sldId id="637" r:id="rId59"/>
    <p:sldId id="638" r:id="rId60"/>
    <p:sldId id="639" r:id="rId61"/>
    <p:sldId id="640" r:id="rId62"/>
    <p:sldId id="641" r:id="rId63"/>
    <p:sldId id="642" r:id="rId64"/>
    <p:sldId id="643" r:id="rId65"/>
    <p:sldId id="644" r:id="rId66"/>
    <p:sldId id="645" r:id="rId67"/>
    <p:sldId id="646" r:id="rId68"/>
    <p:sldId id="575" r:id="rId69"/>
    <p:sldId id="307" r:id="rId70"/>
    <p:sldId id="280" r:id="rId71"/>
  </p:sldIdLst>
  <p:sldSz cx="12192000" cy="6858000"/>
  <p:notesSz cx="9872663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da Petr" initials="DP" lastIdx="1" clrIdx="0">
    <p:extLst>
      <p:ext uri="{19B8F6BF-5375-455C-9EA6-DF929625EA0E}">
        <p15:presenceInfo xmlns:p15="http://schemas.microsoft.com/office/powerpoint/2012/main" userId="S-1-5-21-1872906248-1836515400-617630493-150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Světlý styl 3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395" autoAdjust="0"/>
  </p:normalViewPr>
  <p:slideViewPr>
    <p:cSldViewPr snapToGrid="0">
      <p:cViewPr varScale="1">
        <p:scale>
          <a:sx n="111" d="100"/>
          <a:sy n="111" d="100"/>
        </p:scale>
        <p:origin x="558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paris\data\dokumenty\Odbor_&#352;MS\fouskova\Demog.%20v&#253;voj,%20narozen&#237;,%20statistika,%20%20odhady,%20p&#345;ehledy\Demografick&#253;%20v&#253;voj\Demografick&#253;%20v&#253;voj%202022-23_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paris\data\dokumenty\Odbor_&#352;MS\fouskova\_24-25_P&#345;ij&#237;mac&#237;%20&#345;&#237;zen&#237;\Dohadovac&#237;%20&#345;&#237;zen&#237;%2024-25\Nab&#237;dka24_25\Nab&#237;dka_2024-25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783856152448971E-2"/>
          <c:y val="2.7471073422589996E-2"/>
          <c:w val="0.9320211580703659"/>
          <c:h val="0.80401587487852932"/>
        </c:manualLayout>
      </c:layout>
      <c:lineChart>
        <c:grouping val="standard"/>
        <c:varyColors val="0"/>
        <c:ser>
          <c:idx val="0"/>
          <c:order val="0"/>
          <c:tx>
            <c:strRef>
              <c:f>List4!$A$5</c:f>
              <c:strCache>
                <c:ptCount val="1"/>
                <c:pt idx="0">
                  <c:v>Počet žáků 9. ročníků</c:v>
                </c:pt>
              </c:strCache>
            </c:strRef>
          </c:tx>
          <c:spPr>
            <a:ln w="22225" cap="rnd" cmpd="sng" algn="ctr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List4!$B$4:$N$4</c:f>
              <c:strCache>
                <c:ptCount val="13"/>
                <c:pt idx="0">
                  <c:v>2018/19</c:v>
                </c:pt>
                <c:pt idx="1">
                  <c:v>2019/20</c:v>
                </c:pt>
                <c:pt idx="2">
                  <c:v>2020/21</c:v>
                </c:pt>
                <c:pt idx="3">
                  <c:v>2021/22</c:v>
                </c:pt>
                <c:pt idx="4">
                  <c:v>2022/23</c:v>
                </c:pt>
                <c:pt idx="5">
                  <c:v>2023/24</c:v>
                </c:pt>
                <c:pt idx="6">
                  <c:v>2024/25</c:v>
                </c:pt>
                <c:pt idx="7">
                  <c:v>2025/26</c:v>
                </c:pt>
                <c:pt idx="8">
                  <c:v>2026/27</c:v>
                </c:pt>
                <c:pt idx="9">
                  <c:v>2027/28</c:v>
                </c:pt>
                <c:pt idx="10">
                  <c:v>2028/29</c:v>
                </c:pt>
                <c:pt idx="11">
                  <c:v>2029/30</c:v>
                </c:pt>
                <c:pt idx="12">
                  <c:v>2030/31</c:v>
                </c:pt>
              </c:strCache>
            </c:strRef>
          </c:cat>
          <c:val>
            <c:numRef>
              <c:f>List4!$B$5:$N$5</c:f>
              <c:numCache>
                <c:formatCode>#,##0</c:formatCode>
                <c:ptCount val="13"/>
                <c:pt idx="0" formatCode="General">
                  <c:v>4230</c:v>
                </c:pt>
                <c:pt idx="1">
                  <c:v>4456</c:v>
                </c:pt>
                <c:pt idx="2">
                  <c:v>4962</c:v>
                </c:pt>
                <c:pt idx="3">
                  <c:v>5235</c:v>
                </c:pt>
                <c:pt idx="4">
                  <c:v>5708</c:v>
                </c:pt>
                <c:pt idx="5">
                  <c:v>6112</c:v>
                </c:pt>
                <c:pt idx="6">
                  <c:v>6403</c:v>
                </c:pt>
                <c:pt idx="7">
                  <c:v>5957</c:v>
                </c:pt>
                <c:pt idx="8">
                  <c:v>6094</c:v>
                </c:pt>
                <c:pt idx="9">
                  <c:v>6141</c:v>
                </c:pt>
                <c:pt idx="10">
                  <c:v>6104</c:v>
                </c:pt>
                <c:pt idx="11">
                  <c:v>6073</c:v>
                </c:pt>
                <c:pt idx="12">
                  <c:v>6470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F7B-4C8D-A834-865C95DC8C54}"/>
            </c:ext>
          </c:extLst>
        </c:ser>
        <c:ser>
          <c:idx val="1"/>
          <c:order val="1"/>
          <c:tx>
            <c:strRef>
              <c:f>List4!$A$7</c:f>
              <c:strCache>
                <c:ptCount val="1"/>
                <c:pt idx="0">
                  <c:v>Počet uchazečů bez gym.</c:v>
                </c:pt>
              </c:strCache>
            </c:strRef>
          </c:tx>
          <c:spPr>
            <a:ln w="22225" cap="rnd" cmpd="sng" algn="ctr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F7B-4C8D-A834-865C95DC8C5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F7B-4C8D-A834-865C95DC8C5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F7B-4C8D-A834-865C95DC8C5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F7B-4C8D-A834-865C95DC8C54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F7B-4C8D-A834-865C95DC8C54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F7B-4C8D-A834-865C95DC8C54}"/>
                </c:ext>
              </c:extLst>
            </c:dLbl>
            <c:dLbl>
              <c:idx val="6"/>
              <c:layout>
                <c:manualLayout>
                  <c:x val="-3.7951989605737084E-2"/>
                  <c:y val="3.26477075898856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F7B-4C8D-A834-865C95DC8C54}"/>
                </c:ext>
              </c:extLst>
            </c:dLbl>
            <c:dLbl>
              <c:idx val="7"/>
              <c:layout>
                <c:manualLayout>
                  <c:x val="-3.6411577687460853E-2"/>
                  <c:y val="2.57799137037363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F7B-4C8D-A834-865C95DC8C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List4!$B$4:$N$4</c:f>
              <c:strCache>
                <c:ptCount val="13"/>
                <c:pt idx="0">
                  <c:v>2018/19</c:v>
                </c:pt>
                <c:pt idx="1">
                  <c:v>2019/20</c:v>
                </c:pt>
                <c:pt idx="2">
                  <c:v>2020/21</c:v>
                </c:pt>
                <c:pt idx="3">
                  <c:v>2021/22</c:v>
                </c:pt>
                <c:pt idx="4">
                  <c:v>2022/23</c:v>
                </c:pt>
                <c:pt idx="5">
                  <c:v>2023/24</c:v>
                </c:pt>
                <c:pt idx="6">
                  <c:v>2024/25</c:v>
                </c:pt>
                <c:pt idx="7">
                  <c:v>2025/26</c:v>
                </c:pt>
                <c:pt idx="8">
                  <c:v>2026/27</c:v>
                </c:pt>
                <c:pt idx="9">
                  <c:v>2027/28</c:v>
                </c:pt>
                <c:pt idx="10">
                  <c:v>2028/29</c:v>
                </c:pt>
                <c:pt idx="11">
                  <c:v>2029/30</c:v>
                </c:pt>
                <c:pt idx="12">
                  <c:v>2030/31</c:v>
                </c:pt>
              </c:strCache>
            </c:strRef>
          </c:cat>
          <c:val>
            <c:numRef>
              <c:f>List4!$B$7:$N$7</c:f>
              <c:numCache>
                <c:formatCode>#,##0</c:formatCode>
                <c:ptCount val="13"/>
                <c:pt idx="0">
                  <c:v>4230</c:v>
                </c:pt>
                <c:pt idx="1">
                  <c:v>4456</c:v>
                </c:pt>
                <c:pt idx="2">
                  <c:v>4962</c:v>
                </c:pt>
                <c:pt idx="3">
                  <c:v>5235</c:v>
                </c:pt>
                <c:pt idx="4">
                  <c:v>5708</c:v>
                </c:pt>
                <c:pt idx="5">
                  <c:v>6112</c:v>
                </c:pt>
                <c:pt idx="6">
                  <c:v>6223</c:v>
                </c:pt>
                <c:pt idx="7">
                  <c:v>5777</c:v>
                </c:pt>
                <c:pt idx="8">
                  <c:v>5554</c:v>
                </c:pt>
                <c:pt idx="9">
                  <c:v>5601</c:v>
                </c:pt>
                <c:pt idx="10">
                  <c:v>5564</c:v>
                </c:pt>
                <c:pt idx="11">
                  <c:v>5533</c:v>
                </c:pt>
                <c:pt idx="12">
                  <c:v>5930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DF7B-4C8D-A834-865C95DC8C54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597320928"/>
        <c:axId val="597324208"/>
      </c:lineChart>
      <c:catAx>
        <c:axId val="597320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97324208"/>
        <c:crosses val="autoZero"/>
        <c:auto val="1"/>
        <c:lblAlgn val="ctr"/>
        <c:lblOffset val="100"/>
        <c:noMultiLvlLbl val="0"/>
      </c:catAx>
      <c:valAx>
        <c:axId val="597324208"/>
        <c:scaling>
          <c:orientation val="minMax"/>
          <c:min val="40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97320928"/>
        <c:crosses val="autoZero"/>
        <c:crossBetween val="between"/>
      </c:valAx>
      <c:spPr>
        <a:gradFill>
          <a:gsLst>
            <a:gs pos="92248">
              <a:schemeClr val="accent4">
                <a:lumMod val="20000"/>
                <a:lumOff val="80000"/>
              </a:schemeClr>
            </a:gs>
            <a:gs pos="46000">
              <a:schemeClr val="accent4">
                <a:lumMod val="40000"/>
                <a:lumOff val="60000"/>
              </a:schemeClr>
            </a:gs>
            <a:gs pos="66000">
              <a:schemeClr val="accent4">
                <a:lumMod val="40000"/>
                <a:lumOff val="60000"/>
              </a:schemeClr>
            </a:gs>
            <a:gs pos="8300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20000"/>
                <a:lumOff val="80000"/>
              </a:schemeClr>
            </a:gs>
          </a:gsLst>
          <a:lin ang="5400000" scaled="1"/>
        </a:gradFill>
        <a:ln>
          <a:solidFill>
            <a:schemeClr val="accent4">
              <a:lumMod val="20000"/>
              <a:lumOff val="80000"/>
            </a:schemeClr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200"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3218147414165327E-2"/>
          <c:y val="4.661635225648119E-2"/>
          <c:w val="0.93333269152178167"/>
          <c:h val="0.80509432619153865"/>
        </c:manualLayout>
      </c:layout>
      <c:bar3DChart>
        <c:barDir val="col"/>
        <c:grouping val="clustered"/>
        <c:varyColors val="0"/>
        <c:ser>
          <c:idx val="0"/>
          <c:order val="0"/>
          <c:tx>
            <c:v>Nabídka</c:v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6.1132550291149784E-3"/>
                  <c:y val="-1.99129412480428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A46-4486-8527-7D21A7407128}"/>
                </c:ext>
              </c:extLst>
            </c:dLbl>
            <c:dLbl>
              <c:idx val="1"/>
              <c:layout>
                <c:manualLayout>
                  <c:x val="-6.5169224045020513E-3"/>
                  <c:y val="-2.29745167662262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46-4486-8527-7D21A7407128}"/>
                </c:ext>
              </c:extLst>
            </c:dLbl>
            <c:dLbl>
              <c:idx val="2"/>
              <c:layout>
                <c:manualLayout>
                  <c:x val="1.5894463075698945E-2"/>
                  <c:y val="-2.7878117747259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A46-4486-8527-7D21A7407128}"/>
                </c:ext>
              </c:extLst>
            </c:dLbl>
            <c:dLbl>
              <c:idx val="3"/>
              <c:layout>
                <c:manualLayout>
                  <c:x val="-1.038961038961039E-2"/>
                  <c:y val="-9.18484389863591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46-4486-8527-7D21A7407128}"/>
                </c:ext>
              </c:extLst>
            </c:dLbl>
            <c:dLbl>
              <c:idx val="4"/>
              <c:layout>
                <c:manualLayout>
                  <c:x val="1.1003859052406783E-2"/>
                  <c:y val="-1.19477647488256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A46-4486-8527-7D21A74071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List3!$A$4:$A$8</c:f>
              <c:strCache>
                <c:ptCount val="5"/>
                <c:pt idx="0">
                  <c:v>Čtyřletá gymnázia</c:v>
                </c:pt>
                <c:pt idx="1">
                  <c:v>Obory s maturitní zkouškou</c:v>
                </c:pt>
                <c:pt idx="2">
                  <c:v>Obory L0+H</c:v>
                </c:pt>
                <c:pt idx="3">
                  <c:v>Obory s výučním listem</c:v>
                </c:pt>
                <c:pt idx="4">
                  <c:v>Jiné obory</c:v>
                </c:pt>
              </c:strCache>
            </c:strRef>
          </c:cat>
          <c:val>
            <c:numRef>
              <c:f>List3!$B$4:$B$8</c:f>
              <c:numCache>
                <c:formatCode>#,##0</c:formatCode>
                <c:ptCount val="5"/>
                <c:pt idx="0" formatCode="General">
                  <c:v>474</c:v>
                </c:pt>
                <c:pt idx="1">
                  <c:v>3281</c:v>
                </c:pt>
                <c:pt idx="2">
                  <c:v>315</c:v>
                </c:pt>
                <c:pt idx="3">
                  <c:v>2688</c:v>
                </c:pt>
                <c:pt idx="4" formatCode="General">
                  <c:v>518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A46-4486-8527-7D21A7407128}"/>
            </c:ext>
          </c:extLst>
        </c:ser>
        <c:ser>
          <c:idx val="1"/>
          <c:order val="1"/>
          <c:tx>
            <c:v>Přihlášky</c:v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1.5975812689865886E-2"/>
                  <c:y val="-2.994498697191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A46-4486-8527-7D21A7407128}"/>
                </c:ext>
              </c:extLst>
            </c:dLbl>
            <c:dLbl>
              <c:idx val="1"/>
              <c:layout>
                <c:manualLayout>
                  <c:x val="1.2530728733694577E-2"/>
                  <c:y val="-3.09396932654432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A46-4486-8527-7D21A7407128}"/>
                </c:ext>
              </c:extLst>
            </c:dLbl>
            <c:dLbl>
              <c:idx val="2"/>
              <c:layout>
                <c:manualLayout>
                  <c:x val="1.5584415584415649E-2"/>
                  <c:y val="-1.8369687797271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A46-4486-8527-7D21A7407128}"/>
                </c:ext>
              </c:extLst>
            </c:dLbl>
            <c:dLbl>
              <c:idx val="3"/>
              <c:layout>
                <c:manualLayout>
                  <c:x val="1.1003859052406962E-2"/>
                  <c:y val="-3.98258824960856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A46-4486-8527-7D21A7407128}"/>
                </c:ext>
              </c:extLst>
            </c:dLbl>
            <c:dLbl>
              <c:idx val="4"/>
              <c:layout>
                <c:manualLayout>
                  <c:x val="9.7812080465839654E-3"/>
                  <c:y val="-1.593035299843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A46-4486-8527-7D21A74071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List3!$A$4:$A$8</c:f>
              <c:strCache>
                <c:ptCount val="5"/>
                <c:pt idx="0">
                  <c:v>Čtyřletá gymnázia</c:v>
                </c:pt>
                <c:pt idx="1">
                  <c:v>Obory s maturitní zkouškou</c:v>
                </c:pt>
                <c:pt idx="2">
                  <c:v>Obory L0+H</c:v>
                </c:pt>
                <c:pt idx="3">
                  <c:v>Obory s výučním listem</c:v>
                </c:pt>
                <c:pt idx="4">
                  <c:v>Jiné obory</c:v>
                </c:pt>
              </c:strCache>
            </c:strRef>
          </c:cat>
          <c:val>
            <c:numRef>
              <c:f>List3!$C$4:$C$8</c:f>
              <c:numCache>
                <c:formatCode>#,##0</c:formatCode>
                <c:ptCount val="5"/>
                <c:pt idx="0">
                  <c:v>1055</c:v>
                </c:pt>
                <c:pt idx="1">
                  <c:v>7250</c:v>
                </c:pt>
                <c:pt idx="2">
                  <c:v>482</c:v>
                </c:pt>
                <c:pt idx="3">
                  <c:v>4197</c:v>
                </c:pt>
                <c:pt idx="4" formatCode="General">
                  <c:v>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A46-4486-8527-7D21A7407128}"/>
            </c:ext>
          </c:extLst>
        </c:ser>
        <c:ser>
          <c:idx val="2"/>
          <c:order val="2"/>
          <c:tx>
            <c:v>Zápisové lístky</c:v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1.2425407458074864E-2"/>
                  <c:y val="-1.40883275355839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A46-4486-8527-7D21A7407128}"/>
                </c:ext>
              </c:extLst>
            </c:dLbl>
            <c:dLbl>
              <c:idx val="1"/>
              <c:layout>
                <c:manualLayout>
                  <c:x val="1.792444883229604E-2"/>
                  <c:y val="-4.1045432551418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A46-4486-8527-7D21A7407128}"/>
                </c:ext>
              </c:extLst>
            </c:dLbl>
            <c:dLbl>
              <c:idx val="2"/>
              <c:layout>
                <c:manualLayout>
                  <c:x val="1.4870709469720855E-2"/>
                  <c:y val="-2.38955294976515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A46-4486-8527-7D21A7407128}"/>
                </c:ext>
              </c:extLst>
            </c:dLbl>
            <c:dLbl>
              <c:idx val="3"/>
              <c:layout>
                <c:manualLayout>
                  <c:x val="1.8842881162654371E-2"/>
                  <c:y val="-4.19664452828438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A46-4486-8527-7D21A7407128}"/>
                </c:ext>
              </c:extLst>
            </c:dLbl>
            <c:dLbl>
              <c:idx val="4"/>
              <c:layout>
                <c:manualLayout>
                  <c:x val="1.7316017316017316E-2"/>
                  <c:y val="-9.18484389863596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A46-4486-8527-7D21A74071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List3!$A$4:$A$8</c:f>
              <c:strCache>
                <c:ptCount val="5"/>
                <c:pt idx="0">
                  <c:v>Čtyřletá gymnázia</c:v>
                </c:pt>
                <c:pt idx="1">
                  <c:v>Obory s maturitní zkouškou</c:v>
                </c:pt>
                <c:pt idx="2">
                  <c:v>Obory L0+H</c:v>
                </c:pt>
                <c:pt idx="3">
                  <c:v>Obory s výučním listem</c:v>
                </c:pt>
                <c:pt idx="4">
                  <c:v>Jiné obory</c:v>
                </c:pt>
              </c:strCache>
            </c:strRef>
          </c:cat>
          <c:val>
            <c:numRef>
              <c:f>List3!$D$4:$D$8</c:f>
              <c:numCache>
                <c:formatCode>#,##0</c:formatCode>
                <c:ptCount val="5"/>
                <c:pt idx="0">
                  <c:v>467</c:v>
                </c:pt>
                <c:pt idx="1">
                  <c:v>3012</c:v>
                </c:pt>
                <c:pt idx="2">
                  <c:v>265</c:v>
                </c:pt>
                <c:pt idx="3">
                  <c:v>1979</c:v>
                </c:pt>
                <c:pt idx="4" formatCode="General">
                  <c:v>249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0A46-4486-8527-7D21A740712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40562048"/>
        <c:axId val="740564344"/>
        <c:axId val="0"/>
      </c:bar3DChart>
      <c:catAx>
        <c:axId val="740562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40564344"/>
        <c:crosses val="autoZero"/>
        <c:auto val="1"/>
        <c:lblAlgn val="ctr"/>
        <c:lblOffset val="100"/>
        <c:noMultiLvlLbl val="0"/>
      </c:catAx>
      <c:valAx>
        <c:axId val="740564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40562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403706365438828"/>
          <c:y val="7.0958119791864296E-2"/>
          <c:w val="0.30657184542803134"/>
          <c:h val="7.67679947919034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70"/>
      <c:depthPercent val="100"/>
      <c:rAngAx val="0"/>
      <c:perspective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246477758725773"/>
          <c:y val="0.21516104982498704"/>
          <c:w val="0.64760956764083832"/>
          <c:h val="0.55907715593071372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7706-4A00-948E-F8C20BCDE3DB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7706-4A00-948E-F8C20BCDE3DB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7706-4A00-948E-F8C20BCDE3DB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7706-4A00-948E-F8C20BCDE3DB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7706-4A00-948E-F8C20BCDE3DB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7706-4A00-948E-F8C20BCDE3DB}"/>
              </c:ext>
            </c:extLst>
          </c:dPt>
          <c:dLbls>
            <c:dLbl>
              <c:idx val="0"/>
              <c:layout>
                <c:manualLayout>
                  <c:x val="-1.3346204973733723E-2"/>
                  <c:y val="1.5543228128997113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04502841775347"/>
                      <c:h val="0.3006850286352921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706-4A00-948E-F8C20BCDE3DB}"/>
                </c:ext>
              </c:extLst>
            </c:dLbl>
            <c:dLbl>
              <c:idx val="1"/>
              <c:layout>
                <c:manualLayout>
                  <c:x val="5.1500280043295403E-3"/>
                  <c:y val="6.1339196583140562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9388996786517211E-2"/>
                      <c:h val="0.1718218616660559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7706-4A00-948E-F8C20BCDE3DB}"/>
                </c:ext>
              </c:extLst>
            </c:dLbl>
            <c:dLbl>
              <c:idx val="2"/>
              <c:layout>
                <c:manualLayout>
                  <c:x val="0.20026126150057558"/>
                  <c:y val="-8.6553136403396073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1560946737149527"/>
                      <c:h val="0.2260675930489039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7706-4A00-948E-F8C20BCDE3DB}"/>
                </c:ext>
              </c:extLst>
            </c:dLbl>
            <c:dLbl>
              <c:idx val="3"/>
              <c:layout>
                <c:manualLayout>
                  <c:x val="-9.3727615273766822E-18"/>
                  <c:y val="-7.8624078624078622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706-4A00-948E-F8C20BCDE3DB}"/>
                </c:ext>
              </c:extLst>
            </c:dLbl>
            <c:dLbl>
              <c:idx val="4"/>
              <c:layout>
                <c:manualLayout>
                  <c:x val="0.20737740824812634"/>
                  <c:y val="1.2190117082460372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8893688680900665"/>
                      <c:h val="0.1761401114522916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7706-4A00-948E-F8C20BCDE3DB}"/>
                </c:ext>
              </c:extLst>
            </c:dLbl>
            <c:dLbl>
              <c:idx val="5"/>
              <c:layout>
                <c:manualLayout>
                  <c:x val="-5.4824695141913009E-2"/>
                  <c:y val="-5.8482827950965516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706-4A00-948E-F8C20BCDE3DB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'Nabídka dle druhu studia'!$A$6:$A$11</c:f>
              <c:strCache>
                <c:ptCount val="6"/>
                <c:pt idx="0">
                  <c:v>Čtyřletá gymnázia</c:v>
                </c:pt>
                <c:pt idx="1">
                  <c:v>Lycea</c:v>
                </c:pt>
                <c:pt idx="2">
                  <c:v>Obory s maturitní zkouškou</c:v>
                </c:pt>
                <c:pt idx="3">
                  <c:v>Obory L0+H</c:v>
                </c:pt>
                <c:pt idx="4">
                  <c:v>Obory s výučním listem</c:v>
                </c:pt>
                <c:pt idx="5">
                  <c:v>Jiné obory</c:v>
                </c:pt>
              </c:strCache>
            </c:strRef>
          </c:cat>
          <c:val>
            <c:numRef>
              <c:f>'Nabídka dle druhu studia'!$B$6:$B$11</c:f>
              <c:numCache>
                <c:formatCode>General</c:formatCode>
                <c:ptCount val="6"/>
                <c:pt idx="0">
                  <c:v>535</c:v>
                </c:pt>
                <c:pt idx="1">
                  <c:v>420</c:v>
                </c:pt>
                <c:pt idx="2" formatCode="#,##0">
                  <c:v>2963</c:v>
                </c:pt>
                <c:pt idx="3" formatCode="#,##0">
                  <c:v>315</c:v>
                </c:pt>
                <c:pt idx="4" formatCode="#,##0">
                  <c:v>2704</c:v>
                </c:pt>
                <c:pt idx="5">
                  <c:v>426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706-4A00-948E-F8C20BCDE3DB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svg"/><Relationship Id="rId1" Type="http://schemas.openxmlformats.org/officeDocument/2006/relationships/image" Target="../media/image11.png"/><Relationship Id="rId4" Type="http://schemas.openxmlformats.org/officeDocument/2006/relationships/image" Target="../media/image8.svg"/></Relationships>
</file>

<file path=ppt/diagrams/_rels/data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20.svg"/><Relationship Id="rId2" Type="http://schemas.openxmlformats.org/officeDocument/2006/relationships/image" Target="../media/image10.svg"/><Relationship Id="rId1" Type="http://schemas.openxmlformats.org/officeDocument/2006/relationships/image" Target="../media/image13.png"/><Relationship Id="rId6" Type="http://schemas.openxmlformats.org/officeDocument/2006/relationships/image" Target="../media/image14.sv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_rels/data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32.svg"/><Relationship Id="rId1" Type="http://schemas.openxmlformats.org/officeDocument/2006/relationships/image" Target="../media/image28.png"/><Relationship Id="rId6" Type="http://schemas.openxmlformats.org/officeDocument/2006/relationships/image" Target="../media/image36.svg"/><Relationship Id="rId5" Type="http://schemas.openxmlformats.org/officeDocument/2006/relationships/image" Target="../media/image30.png"/><Relationship Id="rId4" Type="http://schemas.openxmlformats.org/officeDocument/2006/relationships/image" Target="../media/image34.sv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svg"/><Relationship Id="rId1" Type="http://schemas.openxmlformats.org/officeDocument/2006/relationships/image" Target="../media/image11.png"/><Relationship Id="rId4" Type="http://schemas.openxmlformats.org/officeDocument/2006/relationships/image" Target="../media/image8.svg"/></Relationships>
</file>

<file path=ppt/diagrams/_rels/drawing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20.svg"/><Relationship Id="rId2" Type="http://schemas.openxmlformats.org/officeDocument/2006/relationships/image" Target="../media/image10.svg"/><Relationship Id="rId1" Type="http://schemas.openxmlformats.org/officeDocument/2006/relationships/image" Target="../media/image13.png"/><Relationship Id="rId6" Type="http://schemas.openxmlformats.org/officeDocument/2006/relationships/image" Target="../media/image14.sv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_rels/drawing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32.svg"/><Relationship Id="rId1" Type="http://schemas.openxmlformats.org/officeDocument/2006/relationships/image" Target="../media/image28.png"/><Relationship Id="rId6" Type="http://schemas.openxmlformats.org/officeDocument/2006/relationships/image" Target="../media/image36.svg"/><Relationship Id="rId5" Type="http://schemas.openxmlformats.org/officeDocument/2006/relationships/image" Target="../media/image30.png"/><Relationship Id="rId4" Type="http://schemas.openxmlformats.org/officeDocument/2006/relationships/image" Target="../media/image3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FED08B-E399-45CE-911F-784CFAA3738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7F637E2-DE80-45C3-9ED8-03114C353383}">
      <dgm:prSet phldrT="[Text]" custT="1"/>
      <dgm:spPr/>
      <dgm:t>
        <a:bodyPr/>
        <a:lstStyle/>
        <a:p>
          <a:r>
            <a:rPr lang="cs-CZ" sz="1800" dirty="0"/>
            <a:t>Odborné a polytechnické vzdělávání (garant Ing. Petr Mašinda)</a:t>
          </a:r>
        </a:p>
      </dgm:t>
    </dgm:pt>
    <dgm:pt modelId="{7B4D3D2F-D1FB-4198-ACC6-FAEBCEC22D5A}" type="parTrans" cxnId="{2C69DFB8-7429-49F7-B24D-B431FF4613FC}">
      <dgm:prSet/>
      <dgm:spPr/>
      <dgm:t>
        <a:bodyPr/>
        <a:lstStyle/>
        <a:p>
          <a:endParaRPr lang="cs-CZ"/>
        </a:p>
      </dgm:t>
    </dgm:pt>
    <dgm:pt modelId="{8701B37F-AB0F-4CB5-86CF-B7D7619A207A}" type="sibTrans" cxnId="{2C69DFB8-7429-49F7-B24D-B431FF4613FC}">
      <dgm:prSet/>
      <dgm:spPr/>
      <dgm:t>
        <a:bodyPr/>
        <a:lstStyle/>
        <a:p>
          <a:endParaRPr lang="cs-CZ"/>
        </a:p>
      </dgm:t>
    </dgm:pt>
    <dgm:pt modelId="{19A99625-0B6B-45D6-BA61-79CCB4B3F9C7}">
      <dgm:prSet phldrT="[Text]" custT="1"/>
      <dgm:spPr>
        <a:solidFill>
          <a:srgbClr val="FFC000"/>
        </a:solidFill>
      </dgm:spPr>
      <dgm:t>
        <a:bodyPr/>
        <a:lstStyle/>
        <a:p>
          <a:r>
            <a:rPr lang="cs-CZ" sz="1800" dirty="0"/>
            <a:t>Rozvoj potenciálu (garant Bc. Jan Honomichl)</a:t>
          </a:r>
        </a:p>
      </dgm:t>
    </dgm:pt>
    <dgm:pt modelId="{11180C2C-0276-49EA-B814-920759B5FA26}" type="parTrans" cxnId="{B459241E-3CBB-4B56-AF91-5713A5C0C144}">
      <dgm:prSet/>
      <dgm:spPr/>
      <dgm:t>
        <a:bodyPr/>
        <a:lstStyle/>
        <a:p>
          <a:endParaRPr lang="cs-CZ"/>
        </a:p>
      </dgm:t>
    </dgm:pt>
    <dgm:pt modelId="{ADA57B50-6B8B-457E-8DD0-A0782D547060}" type="sibTrans" cxnId="{B459241E-3CBB-4B56-AF91-5713A5C0C144}">
      <dgm:prSet/>
      <dgm:spPr/>
      <dgm:t>
        <a:bodyPr/>
        <a:lstStyle/>
        <a:p>
          <a:endParaRPr lang="cs-CZ"/>
        </a:p>
      </dgm:t>
    </dgm:pt>
    <dgm:pt modelId="{86410301-1A4D-4C88-9D89-8B0756FB98D4}">
      <dgm:prSet phldrT="[Text]" custT="1"/>
      <dgm:spPr>
        <a:solidFill>
          <a:srgbClr val="00B050"/>
        </a:solidFill>
      </dgm:spPr>
      <dgm:t>
        <a:bodyPr/>
        <a:lstStyle/>
        <a:p>
          <a:r>
            <a:rPr lang="cs-CZ" sz="1800" dirty="0"/>
            <a:t>Gramotnosti (garant Ing. Zuzana Švehlová)</a:t>
          </a:r>
        </a:p>
      </dgm:t>
    </dgm:pt>
    <dgm:pt modelId="{E28C6781-8124-4541-8A7B-6567BF6F81DD}" type="parTrans" cxnId="{696EC87D-A2B2-45E8-B570-638994F2CC4C}">
      <dgm:prSet/>
      <dgm:spPr/>
      <dgm:t>
        <a:bodyPr/>
        <a:lstStyle/>
        <a:p>
          <a:endParaRPr lang="cs-CZ"/>
        </a:p>
      </dgm:t>
    </dgm:pt>
    <dgm:pt modelId="{D06846F2-C260-484E-A973-46DC450AE3D9}" type="sibTrans" cxnId="{696EC87D-A2B2-45E8-B570-638994F2CC4C}">
      <dgm:prSet/>
      <dgm:spPr/>
      <dgm:t>
        <a:bodyPr/>
        <a:lstStyle/>
        <a:p>
          <a:endParaRPr lang="cs-CZ"/>
        </a:p>
      </dgm:t>
    </dgm:pt>
    <dgm:pt modelId="{D6EF05B1-9498-448B-8817-6F9CE2469E8C}">
      <dgm:prSet/>
      <dgm:spPr>
        <a:noFill/>
      </dgm:spPr>
      <dgm:t>
        <a:bodyPr/>
        <a:lstStyle/>
        <a:p>
          <a:r>
            <a:rPr lang="cs-CZ">
              <a:latin typeface="Arial" panose="020B0604020202020204" pitchFamily="34" charset="0"/>
              <a:cs typeface="Arial" panose="020B0604020202020204" pitchFamily="34" charset="0"/>
            </a:rPr>
            <a:t>polytechnické vzdělávání</a:t>
          </a:r>
          <a:endParaRPr lang="cs-CZ"/>
        </a:p>
      </dgm:t>
    </dgm:pt>
    <dgm:pt modelId="{3A19583F-967A-476F-8BD5-3C834A118B39}" type="parTrans" cxnId="{081110F0-1595-4703-A8DD-A6D6FC1F78E3}">
      <dgm:prSet/>
      <dgm:spPr/>
      <dgm:t>
        <a:bodyPr/>
        <a:lstStyle/>
        <a:p>
          <a:endParaRPr lang="cs-CZ"/>
        </a:p>
      </dgm:t>
    </dgm:pt>
    <dgm:pt modelId="{7C09D09B-7CDE-4579-A45F-D4EB320F7B44}" type="sibTrans" cxnId="{081110F0-1595-4703-A8DD-A6D6FC1F78E3}">
      <dgm:prSet/>
      <dgm:spPr/>
      <dgm:t>
        <a:bodyPr/>
        <a:lstStyle/>
        <a:p>
          <a:endParaRPr lang="cs-CZ"/>
        </a:p>
      </dgm:t>
    </dgm:pt>
    <dgm:pt modelId="{A3D5B560-4B55-4E44-AAD0-504C12108679}">
      <dgm:prSet/>
      <dgm:spPr>
        <a:noFill/>
      </dgm:spPr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podpora odborného vzdělávání a spolupráce škol se zaměstnavateli</a:t>
          </a:r>
        </a:p>
      </dgm:t>
    </dgm:pt>
    <dgm:pt modelId="{689B58E8-6C09-4FE6-BD5D-C403CCEE005B}" type="parTrans" cxnId="{B1AC5944-5364-4680-A0C1-E029BCB238DC}">
      <dgm:prSet/>
      <dgm:spPr/>
      <dgm:t>
        <a:bodyPr/>
        <a:lstStyle/>
        <a:p>
          <a:endParaRPr lang="cs-CZ"/>
        </a:p>
      </dgm:t>
    </dgm:pt>
    <dgm:pt modelId="{0C245DE0-7B52-4FD5-9C75-6D4F732D2D4F}" type="sibTrans" cxnId="{B1AC5944-5364-4680-A0C1-E029BCB238DC}">
      <dgm:prSet/>
      <dgm:spPr/>
      <dgm:t>
        <a:bodyPr/>
        <a:lstStyle/>
        <a:p>
          <a:endParaRPr lang="cs-CZ"/>
        </a:p>
      </dgm:t>
    </dgm:pt>
    <dgm:pt modelId="{612869BE-28AB-49FC-96C4-5F551B42540C}">
      <dgm:prSet/>
      <dgm:spPr>
        <a:noFill/>
      </dgm:spPr>
      <dgm:t>
        <a:bodyPr/>
        <a:lstStyle/>
        <a:p>
          <a:r>
            <a:rPr lang="cs-CZ">
              <a:latin typeface="Arial" panose="020B0604020202020204" pitchFamily="34" charset="0"/>
              <a:cs typeface="Arial" panose="020B0604020202020204" pitchFamily="34" charset="0"/>
            </a:rPr>
            <a:t>investice škol</a:t>
          </a:r>
          <a:endParaRPr lang="cs-CZ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038DC2-00E4-4C2F-AAD9-3D6BC915B94A}" type="parTrans" cxnId="{96755407-1673-415A-A862-870F449787CA}">
      <dgm:prSet/>
      <dgm:spPr/>
      <dgm:t>
        <a:bodyPr/>
        <a:lstStyle/>
        <a:p>
          <a:endParaRPr lang="cs-CZ"/>
        </a:p>
      </dgm:t>
    </dgm:pt>
    <dgm:pt modelId="{0C9D73A4-617C-414D-B1B1-E84B1ED3784C}" type="sibTrans" cxnId="{96755407-1673-415A-A862-870F449787CA}">
      <dgm:prSet/>
      <dgm:spPr/>
      <dgm:t>
        <a:bodyPr/>
        <a:lstStyle/>
        <a:p>
          <a:endParaRPr lang="cs-CZ"/>
        </a:p>
      </dgm:t>
    </dgm:pt>
    <dgm:pt modelId="{2196081B-F280-4B4E-BA56-A4EF392D911B}">
      <dgm:prSet/>
      <dgm:spPr>
        <a:noFill/>
        <a:ln>
          <a:solidFill>
            <a:srgbClr val="FFC000"/>
          </a:solidFill>
        </a:ln>
      </dgm:spPr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rozvoj potenciálu každého dítěte/žáka/studenta/účastníka neformálního vzdělávání</a:t>
          </a:r>
          <a:endParaRPr lang="cs-CZ" dirty="0"/>
        </a:p>
      </dgm:t>
    </dgm:pt>
    <dgm:pt modelId="{D024B447-7B69-4923-ACCC-941EE1FC6179}" type="parTrans" cxnId="{5FB20559-E999-4C00-B108-2B4E22CF418F}">
      <dgm:prSet/>
      <dgm:spPr/>
      <dgm:t>
        <a:bodyPr/>
        <a:lstStyle/>
        <a:p>
          <a:endParaRPr lang="cs-CZ"/>
        </a:p>
      </dgm:t>
    </dgm:pt>
    <dgm:pt modelId="{3DB3D245-24F9-4316-9719-C68BBB70F3CC}" type="sibTrans" cxnId="{5FB20559-E999-4C00-B108-2B4E22CF418F}">
      <dgm:prSet/>
      <dgm:spPr/>
      <dgm:t>
        <a:bodyPr/>
        <a:lstStyle/>
        <a:p>
          <a:endParaRPr lang="cs-CZ"/>
        </a:p>
      </dgm:t>
    </dgm:pt>
    <dgm:pt modelId="{B76F66B1-2C26-4D60-98C7-567CD11F636A}">
      <dgm:prSet/>
      <dgm:spPr>
        <a:noFill/>
        <a:ln>
          <a:solidFill>
            <a:srgbClr val="FFC000"/>
          </a:solidFill>
        </a:ln>
      </dgm:spPr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společné vzdělávání</a:t>
          </a:r>
        </a:p>
      </dgm:t>
    </dgm:pt>
    <dgm:pt modelId="{B4AFB356-E05F-4597-92F1-7F85D5EB2DB8}" type="parTrans" cxnId="{F2C4393D-5CB1-466B-9D2F-29619E4E0D73}">
      <dgm:prSet/>
      <dgm:spPr/>
      <dgm:t>
        <a:bodyPr/>
        <a:lstStyle/>
        <a:p>
          <a:endParaRPr lang="cs-CZ"/>
        </a:p>
      </dgm:t>
    </dgm:pt>
    <dgm:pt modelId="{466E5541-E465-4BFE-9432-2EACE5861866}" type="sibTrans" cxnId="{F2C4393D-5CB1-466B-9D2F-29619E4E0D73}">
      <dgm:prSet/>
      <dgm:spPr/>
      <dgm:t>
        <a:bodyPr/>
        <a:lstStyle/>
        <a:p>
          <a:endParaRPr lang="cs-CZ"/>
        </a:p>
      </dgm:t>
    </dgm:pt>
    <dgm:pt modelId="{3CCF137C-58C1-4EDC-8B75-7D1704CEEDA6}">
      <dgm:prSet/>
      <dgm:spPr>
        <a:noFill/>
        <a:ln>
          <a:solidFill>
            <a:srgbClr val="FFC000"/>
          </a:solidFill>
        </a:ln>
      </dgm:spPr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kariérové poradenství a CŽU</a:t>
          </a:r>
        </a:p>
      </dgm:t>
    </dgm:pt>
    <dgm:pt modelId="{43954BD7-12DB-407A-B351-7EC1820FAA50}" type="parTrans" cxnId="{07B51C75-EB27-452E-9A47-BD8F6F0FF64D}">
      <dgm:prSet/>
      <dgm:spPr/>
      <dgm:t>
        <a:bodyPr/>
        <a:lstStyle/>
        <a:p>
          <a:endParaRPr lang="cs-CZ"/>
        </a:p>
      </dgm:t>
    </dgm:pt>
    <dgm:pt modelId="{EB04718F-4FB6-4918-96C9-BEE79A64C558}" type="sibTrans" cxnId="{07B51C75-EB27-452E-9A47-BD8F6F0FF64D}">
      <dgm:prSet/>
      <dgm:spPr/>
      <dgm:t>
        <a:bodyPr/>
        <a:lstStyle/>
        <a:p>
          <a:endParaRPr lang="cs-CZ"/>
        </a:p>
      </dgm:t>
    </dgm:pt>
    <dgm:pt modelId="{F21FA45E-82FF-49DE-AA18-41277EB17E83}">
      <dgm:prSet/>
      <dgm:spPr>
        <a:noFill/>
        <a:ln>
          <a:solidFill>
            <a:srgbClr val="FFC000"/>
          </a:solidFill>
        </a:ln>
      </dgm:spPr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podpora pedagogických, didaktických a manažerských kompetencí pracovníků ve vzdělávání</a:t>
          </a:r>
        </a:p>
      </dgm:t>
    </dgm:pt>
    <dgm:pt modelId="{E019BD07-ED4D-4463-B515-FA6E96D65156}" type="parTrans" cxnId="{EAB11423-0577-4F50-A98F-6FD7FA680FDD}">
      <dgm:prSet/>
      <dgm:spPr/>
      <dgm:t>
        <a:bodyPr/>
        <a:lstStyle/>
        <a:p>
          <a:endParaRPr lang="cs-CZ"/>
        </a:p>
      </dgm:t>
    </dgm:pt>
    <dgm:pt modelId="{957CF6A1-783A-4B5A-8C0B-3A835AF6608A}" type="sibTrans" cxnId="{EAB11423-0577-4F50-A98F-6FD7FA680FDD}">
      <dgm:prSet/>
      <dgm:spPr/>
      <dgm:t>
        <a:bodyPr/>
        <a:lstStyle/>
        <a:p>
          <a:endParaRPr lang="cs-CZ"/>
        </a:p>
      </dgm:t>
    </dgm:pt>
    <dgm:pt modelId="{DB91F1D3-8B7C-4669-9454-9F616B65C01F}">
      <dgm:prSet/>
      <dgm:spPr>
        <a:ln>
          <a:solidFill>
            <a:srgbClr val="00B050"/>
          </a:solidFill>
        </a:ln>
      </dgm:spPr>
      <dgm:t>
        <a:bodyPr/>
        <a:lstStyle/>
        <a:p>
          <a:r>
            <a:rPr lang="cs-CZ">
              <a:latin typeface="Arial" panose="020B0604020202020204" pitchFamily="34" charset="0"/>
              <a:cs typeface="Arial" panose="020B0604020202020204" pitchFamily="34" charset="0"/>
            </a:rPr>
            <a:t>rozvoj podnikavosti, iniciativy a kreativity</a:t>
          </a:r>
          <a:endParaRPr lang="cs-CZ"/>
        </a:p>
      </dgm:t>
    </dgm:pt>
    <dgm:pt modelId="{BE968343-4C44-4225-83A6-92AB11EDF61B}" type="parTrans" cxnId="{79F59837-6FE3-4617-BB07-87C2C9761A7B}">
      <dgm:prSet/>
      <dgm:spPr/>
      <dgm:t>
        <a:bodyPr/>
        <a:lstStyle/>
        <a:p>
          <a:endParaRPr lang="cs-CZ"/>
        </a:p>
      </dgm:t>
    </dgm:pt>
    <dgm:pt modelId="{598FEF09-1135-4662-859A-FB09308522B4}" type="sibTrans" cxnId="{79F59837-6FE3-4617-BB07-87C2C9761A7B}">
      <dgm:prSet/>
      <dgm:spPr/>
      <dgm:t>
        <a:bodyPr/>
        <a:lstStyle/>
        <a:p>
          <a:endParaRPr lang="cs-CZ"/>
        </a:p>
      </dgm:t>
    </dgm:pt>
    <dgm:pt modelId="{4D9FF32B-6E5E-4053-A07B-4FCB838347F9}">
      <dgm:prSet/>
      <dgm:spPr>
        <a:ln>
          <a:solidFill>
            <a:srgbClr val="00B050"/>
          </a:solidFill>
        </a:ln>
      </dgm:spPr>
      <dgm:t>
        <a:bodyPr/>
        <a:lstStyle/>
        <a:p>
          <a:r>
            <a:rPr lang="cs-CZ">
              <a:latin typeface="Arial" panose="020B0604020202020204" pitchFamily="34" charset="0"/>
              <a:cs typeface="Arial" panose="020B0604020202020204" pitchFamily="34" charset="0"/>
            </a:rPr>
            <a:t>gramotnosti (matematická, čtenářská, jazyková apod.)</a:t>
          </a:r>
          <a:endParaRPr lang="cs-CZ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176549-179F-450C-90F5-2DBD005CDAD8}" type="parTrans" cxnId="{10671735-2312-4CAE-A3C9-3A2DE3A7D684}">
      <dgm:prSet/>
      <dgm:spPr/>
      <dgm:t>
        <a:bodyPr/>
        <a:lstStyle/>
        <a:p>
          <a:endParaRPr lang="cs-CZ"/>
        </a:p>
      </dgm:t>
    </dgm:pt>
    <dgm:pt modelId="{FB9B0B33-9C5C-4CCA-BACE-2053AFE97E9F}" type="sibTrans" cxnId="{10671735-2312-4CAE-A3C9-3A2DE3A7D684}">
      <dgm:prSet/>
      <dgm:spPr/>
      <dgm:t>
        <a:bodyPr/>
        <a:lstStyle/>
        <a:p>
          <a:endParaRPr lang="cs-CZ"/>
        </a:p>
      </dgm:t>
    </dgm:pt>
    <dgm:pt modelId="{A0EF36B5-8DD4-42FA-B680-8E124FB8E3A6}">
      <dgm:prSet/>
      <dgm:spPr>
        <a:ln>
          <a:solidFill>
            <a:srgbClr val="00B050"/>
          </a:solidFill>
        </a:ln>
      </dgm:spPr>
      <dgm:t>
        <a:bodyPr/>
        <a:lstStyle/>
        <a:p>
          <a:r>
            <a:rPr lang="cs-CZ">
              <a:latin typeface="Arial" panose="020B0604020202020204" pitchFamily="34" charset="0"/>
              <a:cs typeface="Arial" panose="020B0604020202020204" pitchFamily="34" charset="0"/>
            </a:rPr>
            <a:t>digitální vzdělávání</a:t>
          </a:r>
          <a:endParaRPr lang="cs-CZ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912477-8D55-4913-A218-FFE53E10147E}" type="parTrans" cxnId="{8889E464-4D5E-4055-953C-F1954396EFC8}">
      <dgm:prSet/>
      <dgm:spPr/>
      <dgm:t>
        <a:bodyPr/>
        <a:lstStyle/>
        <a:p>
          <a:endParaRPr lang="cs-CZ"/>
        </a:p>
      </dgm:t>
    </dgm:pt>
    <dgm:pt modelId="{FBB87ED3-A7B2-42DD-BF8E-53CE5126BB17}" type="sibTrans" cxnId="{8889E464-4D5E-4055-953C-F1954396EFC8}">
      <dgm:prSet/>
      <dgm:spPr/>
      <dgm:t>
        <a:bodyPr/>
        <a:lstStyle/>
        <a:p>
          <a:endParaRPr lang="cs-CZ"/>
        </a:p>
      </dgm:t>
    </dgm:pt>
    <dgm:pt modelId="{69EF325E-9987-447A-A624-B1D8AACE1BFE}" type="pres">
      <dgm:prSet presAssocID="{39FED08B-E399-45CE-911F-784CFAA3738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9527F78B-A84B-4743-89EC-8FBC486C5715}" type="pres">
      <dgm:prSet presAssocID="{17F637E2-DE80-45C3-9ED8-03114C353383}" presName="parentLin" presStyleCnt="0"/>
      <dgm:spPr/>
    </dgm:pt>
    <dgm:pt modelId="{3D467A43-2375-42B3-A3A8-3F8958C66DB3}" type="pres">
      <dgm:prSet presAssocID="{17F637E2-DE80-45C3-9ED8-03114C353383}" presName="parentLeftMargin" presStyleLbl="node1" presStyleIdx="0" presStyleCnt="3"/>
      <dgm:spPr/>
      <dgm:t>
        <a:bodyPr/>
        <a:lstStyle/>
        <a:p>
          <a:endParaRPr lang="cs-CZ"/>
        </a:p>
      </dgm:t>
    </dgm:pt>
    <dgm:pt modelId="{00DD2A9C-FB64-462F-8F0A-51B25A62A749}" type="pres">
      <dgm:prSet presAssocID="{17F637E2-DE80-45C3-9ED8-03114C35338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F541F9C-0F44-4EEA-A13B-684526EE4783}" type="pres">
      <dgm:prSet presAssocID="{17F637E2-DE80-45C3-9ED8-03114C353383}" presName="negativeSpace" presStyleCnt="0"/>
      <dgm:spPr/>
    </dgm:pt>
    <dgm:pt modelId="{02CE6625-AC51-479D-AE15-E34F32FE8762}" type="pres">
      <dgm:prSet presAssocID="{17F637E2-DE80-45C3-9ED8-03114C353383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D01CBD6-B2C6-4C3C-9A93-36D8C6208299}" type="pres">
      <dgm:prSet presAssocID="{8701B37F-AB0F-4CB5-86CF-B7D7619A207A}" presName="spaceBetweenRectangles" presStyleCnt="0"/>
      <dgm:spPr/>
    </dgm:pt>
    <dgm:pt modelId="{94670EB7-FFAD-41B4-99D8-5493665677BB}" type="pres">
      <dgm:prSet presAssocID="{19A99625-0B6B-45D6-BA61-79CCB4B3F9C7}" presName="parentLin" presStyleCnt="0"/>
      <dgm:spPr/>
    </dgm:pt>
    <dgm:pt modelId="{015916F4-AC81-4D24-9F7B-44AA82A5D5C0}" type="pres">
      <dgm:prSet presAssocID="{19A99625-0B6B-45D6-BA61-79CCB4B3F9C7}" presName="parentLeftMargin" presStyleLbl="node1" presStyleIdx="0" presStyleCnt="3"/>
      <dgm:spPr/>
      <dgm:t>
        <a:bodyPr/>
        <a:lstStyle/>
        <a:p>
          <a:endParaRPr lang="cs-CZ"/>
        </a:p>
      </dgm:t>
    </dgm:pt>
    <dgm:pt modelId="{E79794E7-B7CD-4044-8E0D-785E88263363}" type="pres">
      <dgm:prSet presAssocID="{19A99625-0B6B-45D6-BA61-79CCB4B3F9C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3AF025B-425D-486B-8D3F-100F31773A7C}" type="pres">
      <dgm:prSet presAssocID="{19A99625-0B6B-45D6-BA61-79CCB4B3F9C7}" presName="negativeSpace" presStyleCnt="0"/>
      <dgm:spPr/>
    </dgm:pt>
    <dgm:pt modelId="{D0F9CFE1-4D69-4842-98C5-8E2DFD61D75D}" type="pres">
      <dgm:prSet presAssocID="{19A99625-0B6B-45D6-BA61-79CCB4B3F9C7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DEADF68-BA7D-40DC-B243-4003DBC86D3B}" type="pres">
      <dgm:prSet presAssocID="{ADA57B50-6B8B-457E-8DD0-A0782D547060}" presName="spaceBetweenRectangles" presStyleCnt="0"/>
      <dgm:spPr/>
    </dgm:pt>
    <dgm:pt modelId="{B34BBB09-F031-401B-8BC6-9D72355F54A9}" type="pres">
      <dgm:prSet presAssocID="{86410301-1A4D-4C88-9D89-8B0756FB98D4}" presName="parentLin" presStyleCnt="0"/>
      <dgm:spPr/>
    </dgm:pt>
    <dgm:pt modelId="{1FB37FC2-3C49-48F6-A107-8DAA90197F58}" type="pres">
      <dgm:prSet presAssocID="{86410301-1A4D-4C88-9D89-8B0756FB98D4}" presName="parentLeftMargin" presStyleLbl="node1" presStyleIdx="1" presStyleCnt="3"/>
      <dgm:spPr/>
      <dgm:t>
        <a:bodyPr/>
        <a:lstStyle/>
        <a:p>
          <a:endParaRPr lang="cs-CZ"/>
        </a:p>
      </dgm:t>
    </dgm:pt>
    <dgm:pt modelId="{93894D4D-9B63-4CAB-AC3D-42C24DA2BE68}" type="pres">
      <dgm:prSet presAssocID="{86410301-1A4D-4C88-9D89-8B0756FB98D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1381D91-6121-4598-B901-9D3A706444DC}" type="pres">
      <dgm:prSet presAssocID="{86410301-1A4D-4C88-9D89-8B0756FB98D4}" presName="negativeSpace" presStyleCnt="0"/>
      <dgm:spPr/>
    </dgm:pt>
    <dgm:pt modelId="{34D9E635-843D-4B89-BD0A-329BBB80F842}" type="pres">
      <dgm:prSet presAssocID="{86410301-1A4D-4C88-9D89-8B0756FB98D4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9F59837-6FE3-4617-BB07-87C2C9761A7B}" srcId="{86410301-1A4D-4C88-9D89-8B0756FB98D4}" destId="{DB91F1D3-8B7C-4669-9454-9F616B65C01F}" srcOrd="0" destOrd="0" parTransId="{BE968343-4C44-4225-83A6-92AB11EDF61B}" sibTransId="{598FEF09-1135-4662-859A-FB09308522B4}"/>
    <dgm:cxn modelId="{B459241E-3CBB-4B56-AF91-5713A5C0C144}" srcId="{39FED08B-E399-45CE-911F-784CFAA37382}" destId="{19A99625-0B6B-45D6-BA61-79CCB4B3F9C7}" srcOrd="1" destOrd="0" parTransId="{11180C2C-0276-49EA-B814-920759B5FA26}" sibTransId="{ADA57B50-6B8B-457E-8DD0-A0782D547060}"/>
    <dgm:cxn modelId="{2C69DFB8-7429-49F7-B24D-B431FF4613FC}" srcId="{39FED08B-E399-45CE-911F-784CFAA37382}" destId="{17F637E2-DE80-45C3-9ED8-03114C353383}" srcOrd="0" destOrd="0" parTransId="{7B4D3D2F-D1FB-4198-ACC6-FAEBCEC22D5A}" sibTransId="{8701B37F-AB0F-4CB5-86CF-B7D7619A207A}"/>
    <dgm:cxn modelId="{EC8E350C-B447-44B3-8C15-38E61FD44AD8}" type="presOf" srcId="{3CCF137C-58C1-4EDC-8B75-7D1704CEEDA6}" destId="{D0F9CFE1-4D69-4842-98C5-8E2DFD61D75D}" srcOrd="0" destOrd="2" presId="urn:microsoft.com/office/officeart/2005/8/layout/list1"/>
    <dgm:cxn modelId="{77AC037E-F934-41EB-912D-3F3ADABE1793}" type="presOf" srcId="{B76F66B1-2C26-4D60-98C7-567CD11F636A}" destId="{D0F9CFE1-4D69-4842-98C5-8E2DFD61D75D}" srcOrd="0" destOrd="1" presId="urn:microsoft.com/office/officeart/2005/8/layout/list1"/>
    <dgm:cxn modelId="{10671735-2312-4CAE-A3C9-3A2DE3A7D684}" srcId="{86410301-1A4D-4C88-9D89-8B0756FB98D4}" destId="{4D9FF32B-6E5E-4053-A07B-4FCB838347F9}" srcOrd="1" destOrd="0" parTransId="{71176549-179F-450C-90F5-2DBD005CDAD8}" sibTransId="{FB9B0B33-9C5C-4CCA-BACE-2053AFE97E9F}"/>
    <dgm:cxn modelId="{15E7BABE-1623-4EE2-BC72-09A6883743C9}" type="presOf" srcId="{612869BE-28AB-49FC-96C4-5F551B42540C}" destId="{02CE6625-AC51-479D-AE15-E34F32FE8762}" srcOrd="0" destOrd="2" presId="urn:microsoft.com/office/officeart/2005/8/layout/list1"/>
    <dgm:cxn modelId="{EAB11423-0577-4F50-A98F-6FD7FA680FDD}" srcId="{19A99625-0B6B-45D6-BA61-79CCB4B3F9C7}" destId="{F21FA45E-82FF-49DE-AA18-41277EB17E83}" srcOrd="3" destOrd="0" parTransId="{E019BD07-ED4D-4463-B515-FA6E96D65156}" sibTransId="{957CF6A1-783A-4B5A-8C0B-3A835AF6608A}"/>
    <dgm:cxn modelId="{109A68C2-E2C4-4AD0-BB21-CDEB043BE1C8}" type="presOf" srcId="{86410301-1A4D-4C88-9D89-8B0756FB98D4}" destId="{93894D4D-9B63-4CAB-AC3D-42C24DA2BE68}" srcOrd="1" destOrd="0" presId="urn:microsoft.com/office/officeart/2005/8/layout/list1"/>
    <dgm:cxn modelId="{696EC87D-A2B2-45E8-B570-638994F2CC4C}" srcId="{39FED08B-E399-45CE-911F-784CFAA37382}" destId="{86410301-1A4D-4C88-9D89-8B0756FB98D4}" srcOrd="2" destOrd="0" parTransId="{E28C6781-8124-4541-8A7B-6567BF6F81DD}" sibTransId="{D06846F2-C260-484E-A973-46DC450AE3D9}"/>
    <dgm:cxn modelId="{081110F0-1595-4703-A8DD-A6D6FC1F78E3}" srcId="{17F637E2-DE80-45C3-9ED8-03114C353383}" destId="{D6EF05B1-9498-448B-8817-6F9CE2469E8C}" srcOrd="0" destOrd="0" parTransId="{3A19583F-967A-476F-8BD5-3C834A118B39}" sibTransId="{7C09D09B-7CDE-4579-A45F-D4EB320F7B44}"/>
    <dgm:cxn modelId="{D042DCF1-226C-4D8F-85C1-E5016B745479}" type="presOf" srcId="{F21FA45E-82FF-49DE-AA18-41277EB17E83}" destId="{D0F9CFE1-4D69-4842-98C5-8E2DFD61D75D}" srcOrd="0" destOrd="3" presId="urn:microsoft.com/office/officeart/2005/8/layout/list1"/>
    <dgm:cxn modelId="{F2C4393D-5CB1-466B-9D2F-29619E4E0D73}" srcId="{19A99625-0B6B-45D6-BA61-79CCB4B3F9C7}" destId="{B76F66B1-2C26-4D60-98C7-567CD11F636A}" srcOrd="1" destOrd="0" parTransId="{B4AFB356-E05F-4597-92F1-7F85D5EB2DB8}" sibTransId="{466E5541-E465-4BFE-9432-2EACE5861866}"/>
    <dgm:cxn modelId="{8889E464-4D5E-4055-953C-F1954396EFC8}" srcId="{86410301-1A4D-4C88-9D89-8B0756FB98D4}" destId="{A0EF36B5-8DD4-42FA-B680-8E124FB8E3A6}" srcOrd="2" destOrd="0" parTransId="{F8912477-8D55-4913-A218-FFE53E10147E}" sibTransId="{FBB87ED3-A7B2-42DD-BF8E-53CE5126BB17}"/>
    <dgm:cxn modelId="{69729F6B-C946-4119-90CF-ACFA07D9E89F}" type="presOf" srcId="{19A99625-0B6B-45D6-BA61-79CCB4B3F9C7}" destId="{E79794E7-B7CD-4044-8E0D-785E88263363}" srcOrd="1" destOrd="0" presId="urn:microsoft.com/office/officeart/2005/8/layout/list1"/>
    <dgm:cxn modelId="{5FB20559-E999-4C00-B108-2B4E22CF418F}" srcId="{19A99625-0B6B-45D6-BA61-79CCB4B3F9C7}" destId="{2196081B-F280-4B4E-BA56-A4EF392D911B}" srcOrd="0" destOrd="0" parTransId="{D024B447-7B69-4923-ACCC-941EE1FC6179}" sibTransId="{3DB3D245-24F9-4316-9719-C68BBB70F3CC}"/>
    <dgm:cxn modelId="{96755407-1673-415A-A862-870F449787CA}" srcId="{17F637E2-DE80-45C3-9ED8-03114C353383}" destId="{612869BE-28AB-49FC-96C4-5F551B42540C}" srcOrd="2" destOrd="0" parTransId="{C6038DC2-00E4-4C2F-AAD9-3D6BC915B94A}" sibTransId="{0C9D73A4-617C-414D-B1B1-E84B1ED3784C}"/>
    <dgm:cxn modelId="{27C089B6-B75B-4869-A065-BBDC69227F24}" type="presOf" srcId="{4D9FF32B-6E5E-4053-A07B-4FCB838347F9}" destId="{34D9E635-843D-4B89-BD0A-329BBB80F842}" srcOrd="0" destOrd="1" presId="urn:microsoft.com/office/officeart/2005/8/layout/list1"/>
    <dgm:cxn modelId="{A74A2EE0-D468-4BA1-B6BF-F6C00BE7EEE4}" type="presOf" srcId="{86410301-1A4D-4C88-9D89-8B0756FB98D4}" destId="{1FB37FC2-3C49-48F6-A107-8DAA90197F58}" srcOrd="0" destOrd="0" presId="urn:microsoft.com/office/officeart/2005/8/layout/list1"/>
    <dgm:cxn modelId="{24A39F48-D08B-4473-8A58-8142F4348CCC}" type="presOf" srcId="{A3D5B560-4B55-4E44-AAD0-504C12108679}" destId="{02CE6625-AC51-479D-AE15-E34F32FE8762}" srcOrd="0" destOrd="1" presId="urn:microsoft.com/office/officeart/2005/8/layout/list1"/>
    <dgm:cxn modelId="{E3FFAA20-DCC5-4F6C-A12B-1A7168894D52}" type="presOf" srcId="{39FED08B-E399-45CE-911F-784CFAA37382}" destId="{69EF325E-9987-447A-A624-B1D8AACE1BFE}" srcOrd="0" destOrd="0" presId="urn:microsoft.com/office/officeart/2005/8/layout/list1"/>
    <dgm:cxn modelId="{7A2F7318-C51D-410D-B98B-17F2B57F8C66}" type="presOf" srcId="{19A99625-0B6B-45D6-BA61-79CCB4B3F9C7}" destId="{015916F4-AC81-4D24-9F7B-44AA82A5D5C0}" srcOrd="0" destOrd="0" presId="urn:microsoft.com/office/officeart/2005/8/layout/list1"/>
    <dgm:cxn modelId="{D468ED71-E0B4-448B-8F67-4B32C029D1B3}" type="presOf" srcId="{D6EF05B1-9498-448B-8817-6F9CE2469E8C}" destId="{02CE6625-AC51-479D-AE15-E34F32FE8762}" srcOrd="0" destOrd="0" presId="urn:microsoft.com/office/officeart/2005/8/layout/list1"/>
    <dgm:cxn modelId="{B1AC5944-5364-4680-A0C1-E029BCB238DC}" srcId="{17F637E2-DE80-45C3-9ED8-03114C353383}" destId="{A3D5B560-4B55-4E44-AAD0-504C12108679}" srcOrd="1" destOrd="0" parTransId="{689B58E8-6C09-4FE6-BD5D-C403CCEE005B}" sibTransId="{0C245DE0-7B52-4FD5-9C75-6D4F732D2D4F}"/>
    <dgm:cxn modelId="{FC9B21EE-FE82-4F1A-85F3-C7A546AECE9D}" type="presOf" srcId="{A0EF36B5-8DD4-42FA-B680-8E124FB8E3A6}" destId="{34D9E635-843D-4B89-BD0A-329BBB80F842}" srcOrd="0" destOrd="2" presId="urn:microsoft.com/office/officeart/2005/8/layout/list1"/>
    <dgm:cxn modelId="{639F2775-5AC2-4FC2-828B-2FF609BC5CF4}" type="presOf" srcId="{17F637E2-DE80-45C3-9ED8-03114C353383}" destId="{3D467A43-2375-42B3-A3A8-3F8958C66DB3}" srcOrd="0" destOrd="0" presId="urn:microsoft.com/office/officeart/2005/8/layout/list1"/>
    <dgm:cxn modelId="{97A12489-A336-474F-B2DB-D8A73FEA9E19}" type="presOf" srcId="{DB91F1D3-8B7C-4669-9454-9F616B65C01F}" destId="{34D9E635-843D-4B89-BD0A-329BBB80F842}" srcOrd="0" destOrd="0" presId="urn:microsoft.com/office/officeart/2005/8/layout/list1"/>
    <dgm:cxn modelId="{07B51C75-EB27-452E-9A47-BD8F6F0FF64D}" srcId="{19A99625-0B6B-45D6-BA61-79CCB4B3F9C7}" destId="{3CCF137C-58C1-4EDC-8B75-7D1704CEEDA6}" srcOrd="2" destOrd="0" parTransId="{43954BD7-12DB-407A-B351-7EC1820FAA50}" sibTransId="{EB04718F-4FB6-4918-96C9-BEE79A64C558}"/>
    <dgm:cxn modelId="{F40C3169-20F2-4AAB-A500-AEEB29A56C5B}" type="presOf" srcId="{17F637E2-DE80-45C3-9ED8-03114C353383}" destId="{00DD2A9C-FB64-462F-8F0A-51B25A62A749}" srcOrd="1" destOrd="0" presId="urn:microsoft.com/office/officeart/2005/8/layout/list1"/>
    <dgm:cxn modelId="{C05FBF20-4D18-46F0-BF3B-CE9144B6AEC9}" type="presOf" srcId="{2196081B-F280-4B4E-BA56-A4EF392D911B}" destId="{D0F9CFE1-4D69-4842-98C5-8E2DFD61D75D}" srcOrd="0" destOrd="0" presId="urn:microsoft.com/office/officeart/2005/8/layout/list1"/>
    <dgm:cxn modelId="{0C5C15B1-64DF-40B3-8D40-74682773B6F8}" type="presParOf" srcId="{69EF325E-9987-447A-A624-B1D8AACE1BFE}" destId="{9527F78B-A84B-4743-89EC-8FBC486C5715}" srcOrd="0" destOrd="0" presId="urn:microsoft.com/office/officeart/2005/8/layout/list1"/>
    <dgm:cxn modelId="{E17C26E1-F679-43B4-9181-32C2B44CD8BC}" type="presParOf" srcId="{9527F78B-A84B-4743-89EC-8FBC486C5715}" destId="{3D467A43-2375-42B3-A3A8-3F8958C66DB3}" srcOrd="0" destOrd="0" presId="urn:microsoft.com/office/officeart/2005/8/layout/list1"/>
    <dgm:cxn modelId="{0FB84300-5BE1-4434-A127-729A94A3F066}" type="presParOf" srcId="{9527F78B-A84B-4743-89EC-8FBC486C5715}" destId="{00DD2A9C-FB64-462F-8F0A-51B25A62A749}" srcOrd="1" destOrd="0" presId="urn:microsoft.com/office/officeart/2005/8/layout/list1"/>
    <dgm:cxn modelId="{7DDDAA1F-019E-4789-B92A-05D1FF52B416}" type="presParOf" srcId="{69EF325E-9987-447A-A624-B1D8AACE1BFE}" destId="{CF541F9C-0F44-4EEA-A13B-684526EE4783}" srcOrd="1" destOrd="0" presId="urn:microsoft.com/office/officeart/2005/8/layout/list1"/>
    <dgm:cxn modelId="{218547DF-BDC7-4313-9395-EB0854A50911}" type="presParOf" srcId="{69EF325E-9987-447A-A624-B1D8AACE1BFE}" destId="{02CE6625-AC51-479D-AE15-E34F32FE8762}" srcOrd="2" destOrd="0" presId="urn:microsoft.com/office/officeart/2005/8/layout/list1"/>
    <dgm:cxn modelId="{13A773CF-E2E0-47FB-B167-8BC887286C49}" type="presParOf" srcId="{69EF325E-9987-447A-A624-B1D8AACE1BFE}" destId="{9D01CBD6-B2C6-4C3C-9A93-36D8C6208299}" srcOrd="3" destOrd="0" presId="urn:microsoft.com/office/officeart/2005/8/layout/list1"/>
    <dgm:cxn modelId="{F1A829D7-DB04-4410-8300-067F97145641}" type="presParOf" srcId="{69EF325E-9987-447A-A624-B1D8AACE1BFE}" destId="{94670EB7-FFAD-41B4-99D8-5493665677BB}" srcOrd="4" destOrd="0" presId="urn:microsoft.com/office/officeart/2005/8/layout/list1"/>
    <dgm:cxn modelId="{37E6A361-5C83-4DFB-9C7E-7A5C4162B2C1}" type="presParOf" srcId="{94670EB7-FFAD-41B4-99D8-5493665677BB}" destId="{015916F4-AC81-4D24-9F7B-44AA82A5D5C0}" srcOrd="0" destOrd="0" presId="urn:microsoft.com/office/officeart/2005/8/layout/list1"/>
    <dgm:cxn modelId="{262417A2-86BD-4D56-8A3E-4BC1A14DEBD0}" type="presParOf" srcId="{94670EB7-FFAD-41B4-99D8-5493665677BB}" destId="{E79794E7-B7CD-4044-8E0D-785E88263363}" srcOrd="1" destOrd="0" presId="urn:microsoft.com/office/officeart/2005/8/layout/list1"/>
    <dgm:cxn modelId="{81790D0E-256C-4B0C-9AD6-2F3B67ED23E4}" type="presParOf" srcId="{69EF325E-9987-447A-A624-B1D8AACE1BFE}" destId="{B3AF025B-425D-486B-8D3F-100F31773A7C}" srcOrd="5" destOrd="0" presId="urn:microsoft.com/office/officeart/2005/8/layout/list1"/>
    <dgm:cxn modelId="{06341D1C-DC99-477B-9788-AA597ED51423}" type="presParOf" srcId="{69EF325E-9987-447A-A624-B1D8AACE1BFE}" destId="{D0F9CFE1-4D69-4842-98C5-8E2DFD61D75D}" srcOrd="6" destOrd="0" presId="urn:microsoft.com/office/officeart/2005/8/layout/list1"/>
    <dgm:cxn modelId="{9DEA41B7-245B-436E-B72C-1FBE2228A291}" type="presParOf" srcId="{69EF325E-9987-447A-A624-B1D8AACE1BFE}" destId="{4DEADF68-BA7D-40DC-B243-4003DBC86D3B}" srcOrd="7" destOrd="0" presId="urn:microsoft.com/office/officeart/2005/8/layout/list1"/>
    <dgm:cxn modelId="{FB2EE72D-7918-4199-B7C6-540A5FD13B26}" type="presParOf" srcId="{69EF325E-9987-447A-A624-B1D8AACE1BFE}" destId="{B34BBB09-F031-401B-8BC6-9D72355F54A9}" srcOrd="8" destOrd="0" presId="urn:microsoft.com/office/officeart/2005/8/layout/list1"/>
    <dgm:cxn modelId="{2AC5B3F2-7BC7-4F29-927A-9D42DC01CE38}" type="presParOf" srcId="{B34BBB09-F031-401B-8BC6-9D72355F54A9}" destId="{1FB37FC2-3C49-48F6-A107-8DAA90197F58}" srcOrd="0" destOrd="0" presId="urn:microsoft.com/office/officeart/2005/8/layout/list1"/>
    <dgm:cxn modelId="{59AD89B2-74E3-4431-A5F0-972987D038E6}" type="presParOf" srcId="{B34BBB09-F031-401B-8BC6-9D72355F54A9}" destId="{93894D4D-9B63-4CAB-AC3D-42C24DA2BE68}" srcOrd="1" destOrd="0" presId="urn:microsoft.com/office/officeart/2005/8/layout/list1"/>
    <dgm:cxn modelId="{850EE9C3-C917-4AB1-AADC-143FF1C2D903}" type="presParOf" srcId="{69EF325E-9987-447A-A624-B1D8AACE1BFE}" destId="{01381D91-6121-4598-B901-9D3A706444DC}" srcOrd="9" destOrd="0" presId="urn:microsoft.com/office/officeart/2005/8/layout/list1"/>
    <dgm:cxn modelId="{EBE228A2-1A84-460D-A650-9A144C5A48C1}" type="presParOf" srcId="{69EF325E-9987-447A-A624-B1D8AACE1BFE}" destId="{34D9E635-843D-4B89-BD0A-329BBB80F84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4853EA7-277B-483D-8C3B-707306DE49E3}" type="doc">
      <dgm:prSet loTypeId="urn:microsoft.com/office/officeart/2005/8/layout/vList5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E6CFB78-2AB3-43E2-B851-8DD5243BC0BA}">
      <dgm:prSet phldrT="[Text]"/>
      <dgm:spPr>
        <a:solidFill>
          <a:srgbClr val="005A9B"/>
        </a:solidFill>
      </dgm:spPr>
      <dgm:t>
        <a:bodyPr/>
        <a:lstStyle/>
        <a:p>
          <a:r>
            <a:rPr lang="cs-CZ" b="1">
              <a:effectLst/>
              <a:latin typeface="Calibri" panose="020F0502020204030204" pitchFamily="34" charset="0"/>
              <a:ea typeface="Calibri" panose="020F0502020204030204" pitchFamily="34" charset="0"/>
            </a:rPr>
            <a:t>Lidé pro výzkum, vývoj a inovace</a:t>
          </a:r>
          <a:endParaRPr lang="cs-CZ"/>
        </a:p>
      </dgm:t>
    </dgm:pt>
    <dgm:pt modelId="{90A47A91-9DE5-41F1-9DE7-9956C2407506}" type="parTrans" cxnId="{66410022-6CB7-43B0-A3CE-A56858DF9A64}">
      <dgm:prSet/>
      <dgm:spPr/>
      <dgm:t>
        <a:bodyPr/>
        <a:lstStyle/>
        <a:p>
          <a:endParaRPr lang="cs-CZ"/>
        </a:p>
      </dgm:t>
    </dgm:pt>
    <dgm:pt modelId="{CFEF2969-196D-4123-8EF9-612249CB0B99}" type="sibTrans" cxnId="{66410022-6CB7-43B0-A3CE-A56858DF9A64}">
      <dgm:prSet/>
      <dgm:spPr/>
      <dgm:t>
        <a:bodyPr/>
        <a:lstStyle/>
        <a:p>
          <a:endParaRPr lang="cs-CZ"/>
        </a:p>
      </dgm:t>
    </dgm:pt>
    <dgm:pt modelId="{0FB19549-892D-4932-A6A0-69F68DB96E57}">
      <dgm:prSet phldrT="[Text]"/>
      <dgm:spPr>
        <a:solidFill>
          <a:srgbClr val="005A9B"/>
        </a:solidFill>
      </dgm:spPr>
      <dgm:t>
        <a:bodyPr/>
        <a:lstStyle/>
        <a:p>
          <a:r>
            <a:rPr lang="cs-CZ" b="1">
              <a:latin typeface="Calibri" panose="020F0502020204030204" pitchFamily="34" charset="0"/>
            </a:rPr>
            <a:t>Prostředí pro výzkum, vývoj a inovace </a:t>
          </a:r>
          <a:endParaRPr lang="cs-CZ"/>
        </a:p>
      </dgm:t>
    </dgm:pt>
    <dgm:pt modelId="{A97D82E8-0BD8-46E4-A5F2-F945A69B51D4}" type="parTrans" cxnId="{8F56E85D-CADF-49CA-8CBF-02C130A5ADA7}">
      <dgm:prSet/>
      <dgm:spPr/>
      <dgm:t>
        <a:bodyPr/>
        <a:lstStyle/>
        <a:p>
          <a:endParaRPr lang="cs-CZ"/>
        </a:p>
      </dgm:t>
    </dgm:pt>
    <dgm:pt modelId="{B918FFAF-A38D-4FE6-8041-18DF350A240B}" type="sibTrans" cxnId="{8F56E85D-CADF-49CA-8CBF-02C130A5ADA7}">
      <dgm:prSet/>
      <dgm:spPr/>
      <dgm:t>
        <a:bodyPr/>
        <a:lstStyle/>
        <a:p>
          <a:endParaRPr lang="cs-CZ"/>
        </a:p>
      </dgm:t>
    </dgm:pt>
    <dgm:pt modelId="{F49C7C49-DF7F-4F23-B5CC-113337897C16}">
      <dgm:prSet phldrT="[Text]"/>
      <dgm:spPr>
        <a:solidFill>
          <a:srgbClr val="005A9B"/>
        </a:solidFill>
      </dgm:spPr>
      <dgm:t>
        <a:bodyPr/>
        <a:lstStyle/>
        <a:p>
          <a:r>
            <a:rPr lang="cs-CZ" b="1">
              <a:latin typeface="Calibri" panose="020F0502020204030204" pitchFamily="34" charset="0"/>
            </a:rPr>
            <a:t>Kapacity výzkumu a vývoje </a:t>
          </a:r>
          <a:endParaRPr lang="cs-CZ"/>
        </a:p>
      </dgm:t>
    </dgm:pt>
    <dgm:pt modelId="{1620278C-559D-4016-BECF-D44884834F5B}" type="parTrans" cxnId="{32C3F185-77A4-4094-962F-F487393E489F}">
      <dgm:prSet/>
      <dgm:spPr/>
      <dgm:t>
        <a:bodyPr/>
        <a:lstStyle/>
        <a:p>
          <a:endParaRPr lang="cs-CZ"/>
        </a:p>
      </dgm:t>
    </dgm:pt>
    <dgm:pt modelId="{C348E55D-FC74-4DE3-8379-353A012FC40C}" type="sibTrans" cxnId="{32C3F185-77A4-4094-962F-F487393E489F}">
      <dgm:prSet/>
      <dgm:spPr/>
      <dgm:t>
        <a:bodyPr/>
        <a:lstStyle/>
        <a:p>
          <a:endParaRPr lang="cs-CZ"/>
        </a:p>
      </dgm:t>
    </dgm:pt>
    <dgm:pt modelId="{835CE2A9-448B-446C-B05D-CC7F56A19518}">
      <dgm:prSet phldrT="[Text]"/>
      <dgm:spPr>
        <a:solidFill>
          <a:srgbClr val="005A9B"/>
        </a:solidFill>
      </dgm:spPr>
      <dgm:t>
        <a:bodyPr/>
        <a:lstStyle/>
        <a:p>
          <a:r>
            <a:rPr lang="cs-CZ" b="1">
              <a:latin typeface="Calibri" panose="020F0502020204030204" pitchFamily="34" charset="0"/>
            </a:rPr>
            <a:t>Marketing výzkumu, vývoje a inovací </a:t>
          </a:r>
          <a:endParaRPr lang="cs-CZ"/>
        </a:p>
      </dgm:t>
    </dgm:pt>
    <dgm:pt modelId="{914D4D57-94A8-4BFD-8FD8-4865820925D4}" type="parTrans" cxnId="{BE882A81-A4C0-45DD-A636-01B71F575C7D}">
      <dgm:prSet/>
      <dgm:spPr/>
      <dgm:t>
        <a:bodyPr/>
        <a:lstStyle/>
        <a:p>
          <a:endParaRPr lang="cs-CZ"/>
        </a:p>
      </dgm:t>
    </dgm:pt>
    <dgm:pt modelId="{72849C2C-2B96-4242-B60B-80E594D5CC63}" type="sibTrans" cxnId="{BE882A81-A4C0-45DD-A636-01B71F575C7D}">
      <dgm:prSet/>
      <dgm:spPr/>
      <dgm:t>
        <a:bodyPr/>
        <a:lstStyle/>
        <a:p>
          <a:endParaRPr lang="cs-CZ"/>
        </a:p>
      </dgm:t>
    </dgm:pt>
    <dgm:pt modelId="{1A8D1510-0A7E-4871-BA8F-006D6B3DBC7E}">
      <dgm:prSet phldrT="[Text]"/>
      <dgm:spPr>
        <a:solidFill>
          <a:srgbClr val="005A9B"/>
        </a:solidFill>
      </dgm:spPr>
      <dgm:t>
        <a:bodyPr/>
        <a:lstStyle/>
        <a:p>
          <a:r>
            <a:rPr lang="cs-CZ" b="1">
              <a:latin typeface="Calibri" panose="020F0502020204030204" pitchFamily="34" charset="0"/>
            </a:rPr>
            <a:t>Inovace</a:t>
          </a:r>
          <a:endParaRPr lang="cs-CZ"/>
        </a:p>
      </dgm:t>
    </dgm:pt>
    <dgm:pt modelId="{E7AF95E1-04D8-4E5F-B98F-76FAAE94B733}" type="parTrans" cxnId="{5F7744E5-FCD7-456E-919D-FAAC09E2C649}">
      <dgm:prSet/>
      <dgm:spPr/>
      <dgm:t>
        <a:bodyPr/>
        <a:lstStyle/>
        <a:p>
          <a:endParaRPr lang="cs-CZ"/>
        </a:p>
      </dgm:t>
    </dgm:pt>
    <dgm:pt modelId="{73B05324-0CA8-469A-B149-119A919A97B0}" type="sibTrans" cxnId="{5F7744E5-FCD7-456E-919D-FAAC09E2C649}">
      <dgm:prSet/>
      <dgm:spPr/>
      <dgm:t>
        <a:bodyPr/>
        <a:lstStyle/>
        <a:p>
          <a:endParaRPr lang="cs-CZ"/>
        </a:p>
      </dgm:t>
    </dgm:pt>
    <dgm:pt modelId="{E80BD4B5-A2A4-48D0-9C5A-23993E5E3007}">
      <dgm:prSet phldrT="[Text]" custT="1"/>
      <dgm:spPr/>
      <dgm:t>
        <a:bodyPr/>
        <a:lstStyle/>
        <a:p>
          <a:r>
            <a:rPr lang="cs-CZ" sz="1600" i="1">
              <a:effectLst/>
              <a:latin typeface="Calibri" panose="020F0502020204030204" pitchFamily="34" charset="0"/>
              <a:ea typeface="Calibri" panose="020F0502020204030204" pitchFamily="34" charset="0"/>
            </a:rPr>
            <a:t>cíl</a:t>
          </a:r>
          <a:r>
            <a:rPr lang="cs-CZ" sz="1600">
              <a:effectLst/>
              <a:latin typeface="Calibri" panose="020F0502020204030204" pitchFamily="34" charset="0"/>
              <a:ea typeface="Calibri" panose="020F0502020204030204" pitchFamily="34" charset="0"/>
            </a:rPr>
            <a:t>: zvýšit počet studentů VŠ v technických</a:t>
          </a:r>
          <a:br>
            <a:rPr lang="cs-CZ" sz="1600">
              <a:effectLst/>
              <a:latin typeface="Calibri" panose="020F0502020204030204" pitchFamily="34" charset="0"/>
              <a:ea typeface="Calibri" panose="020F0502020204030204" pitchFamily="34" charset="0"/>
            </a:rPr>
          </a:br>
          <a:r>
            <a:rPr lang="cs-CZ" sz="1600">
              <a:effectLst/>
              <a:latin typeface="Calibri" panose="020F0502020204030204" pitchFamily="34" charset="0"/>
              <a:ea typeface="Calibri" panose="020F0502020204030204" pitchFamily="34" charset="0"/>
            </a:rPr>
            <a:t>a přírodovědných oborech</a:t>
          </a:r>
          <a:endParaRPr lang="cs-CZ" sz="1600"/>
        </a:p>
      </dgm:t>
    </dgm:pt>
    <dgm:pt modelId="{22F13D4C-1268-4CAA-995A-F1B8C3A960D5}" type="parTrans" cxnId="{E50ACA0F-FC63-496C-A56E-255EE64A3C54}">
      <dgm:prSet/>
      <dgm:spPr/>
      <dgm:t>
        <a:bodyPr/>
        <a:lstStyle/>
        <a:p>
          <a:endParaRPr lang="cs-CZ"/>
        </a:p>
      </dgm:t>
    </dgm:pt>
    <dgm:pt modelId="{5F99212E-7CD1-4683-8E7F-A148A4634585}" type="sibTrans" cxnId="{E50ACA0F-FC63-496C-A56E-255EE64A3C54}">
      <dgm:prSet/>
      <dgm:spPr/>
      <dgm:t>
        <a:bodyPr/>
        <a:lstStyle/>
        <a:p>
          <a:endParaRPr lang="cs-CZ"/>
        </a:p>
      </dgm:t>
    </dgm:pt>
    <dgm:pt modelId="{93030224-A96B-4FA7-B4A3-8F56ADA7B99B}">
      <dgm:prSet phldrT="[Text]" custT="1"/>
      <dgm:spPr/>
      <dgm:t>
        <a:bodyPr/>
        <a:lstStyle/>
        <a:p>
          <a:r>
            <a:rPr lang="cs-CZ" sz="1600" i="1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cíl</a:t>
          </a:r>
          <a:r>
            <a: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: zlepšit infrastrukturu a spolupráci mezi aktéry VaVaI v PK</a:t>
          </a:r>
          <a:endParaRPr lang="cs-CZ" sz="1600"/>
        </a:p>
      </dgm:t>
    </dgm:pt>
    <dgm:pt modelId="{73031230-0BE5-44C1-AE17-D6B9B9057293}" type="parTrans" cxnId="{409EB7F0-FDA7-44A3-B4BD-845C4ADA46E0}">
      <dgm:prSet/>
      <dgm:spPr/>
      <dgm:t>
        <a:bodyPr/>
        <a:lstStyle/>
        <a:p>
          <a:endParaRPr lang="cs-CZ"/>
        </a:p>
      </dgm:t>
    </dgm:pt>
    <dgm:pt modelId="{9C569E25-AF58-4394-B451-532DB73535A5}" type="sibTrans" cxnId="{409EB7F0-FDA7-44A3-B4BD-845C4ADA46E0}">
      <dgm:prSet/>
      <dgm:spPr/>
      <dgm:t>
        <a:bodyPr/>
        <a:lstStyle/>
        <a:p>
          <a:endParaRPr lang="cs-CZ"/>
        </a:p>
      </dgm:t>
    </dgm:pt>
    <dgm:pt modelId="{56995B23-E090-483C-8DF2-94DE7D878E92}">
      <dgm:prSet custT="1"/>
      <dgm:spPr/>
      <dgm:t>
        <a:bodyPr/>
        <a:lstStyle/>
        <a:p>
          <a:r>
            <a:rPr lang="cs-CZ" sz="1600" i="1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cíl</a:t>
          </a:r>
          <a:r>
            <a: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: zvýšit intenzitu využití kapacit výzkumu a vývoje </a:t>
          </a:r>
          <a:endParaRPr lang="cs-CZ" sz="1600"/>
        </a:p>
      </dgm:t>
    </dgm:pt>
    <dgm:pt modelId="{4D420F95-37CF-4609-8E2A-686F2B74C044}" type="parTrans" cxnId="{EF183ED8-14EB-45C1-92B7-E242BAAEC2BD}">
      <dgm:prSet/>
      <dgm:spPr/>
      <dgm:t>
        <a:bodyPr/>
        <a:lstStyle/>
        <a:p>
          <a:endParaRPr lang="cs-CZ"/>
        </a:p>
      </dgm:t>
    </dgm:pt>
    <dgm:pt modelId="{D9951915-AA28-4402-8362-7E0827DB8827}" type="sibTrans" cxnId="{EF183ED8-14EB-45C1-92B7-E242BAAEC2BD}">
      <dgm:prSet/>
      <dgm:spPr/>
      <dgm:t>
        <a:bodyPr/>
        <a:lstStyle/>
        <a:p>
          <a:endParaRPr lang="cs-CZ"/>
        </a:p>
      </dgm:t>
    </dgm:pt>
    <dgm:pt modelId="{020102B5-EE62-4008-922C-6B2223EF1542}">
      <dgm:prSet phldrT="[Text]" custT="1"/>
      <dgm:spPr/>
      <dgm:t>
        <a:bodyPr/>
        <a:lstStyle/>
        <a:p>
          <a:r>
            <a:rPr lang="cs-CZ" sz="1600" i="1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cíl</a:t>
          </a:r>
          <a:r>
            <a: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: rozšířit počet firem s vysokým inovačním potenciálem </a:t>
          </a:r>
          <a:endParaRPr lang="cs-CZ" sz="1600"/>
        </a:p>
      </dgm:t>
    </dgm:pt>
    <dgm:pt modelId="{24E6BD6B-7097-4494-A8A4-9CC27912A649}" type="parTrans" cxnId="{BE54D4FA-B83F-41F5-BB0D-BA9ED0FD8DD3}">
      <dgm:prSet/>
      <dgm:spPr/>
      <dgm:t>
        <a:bodyPr/>
        <a:lstStyle/>
        <a:p>
          <a:endParaRPr lang="cs-CZ"/>
        </a:p>
      </dgm:t>
    </dgm:pt>
    <dgm:pt modelId="{B7B2FD87-5D62-4D23-8504-6D4BB878FD79}" type="sibTrans" cxnId="{BE54D4FA-B83F-41F5-BB0D-BA9ED0FD8DD3}">
      <dgm:prSet/>
      <dgm:spPr/>
      <dgm:t>
        <a:bodyPr/>
        <a:lstStyle/>
        <a:p>
          <a:endParaRPr lang="cs-CZ"/>
        </a:p>
      </dgm:t>
    </dgm:pt>
    <dgm:pt modelId="{3C4B0E13-B87B-4283-91F0-2EA2C1B1103D}">
      <dgm:prSet phldrT="[Text]" custT="1"/>
      <dgm:spPr/>
      <dgm:t>
        <a:bodyPr/>
        <a:lstStyle/>
        <a:p>
          <a:r>
            <a:rPr lang="cs-CZ" sz="1600" i="1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cíl</a:t>
          </a:r>
          <a:r>
            <a: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: posílit dobré jméno PK ve světě VaVaI</a:t>
          </a:r>
          <a:endParaRPr lang="cs-CZ" sz="1600"/>
        </a:p>
      </dgm:t>
    </dgm:pt>
    <dgm:pt modelId="{0B165799-C777-4FEB-9D6F-C533BCC2CDE8}" type="parTrans" cxnId="{1DA720A3-40E5-4EB5-BC45-0A93C6544784}">
      <dgm:prSet/>
      <dgm:spPr/>
      <dgm:t>
        <a:bodyPr/>
        <a:lstStyle/>
        <a:p>
          <a:endParaRPr lang="cs-CZ"/>
        </a:p>
      </dgm:t>
    </dgm:pt>
    <dgm:pt modelId="{FF388EDE-CE7A-4582-BA0C-05FF1EB81B54}" type="sibTrans" cxnId="{1DA720A3-40E5-4EB5-BC45-0A93C6544784}">
      <dgm:prSet/>
      <dgm:spPr/>
      <dgm:t>
        <a:bodyPr/>
        <a:lstStyle/>
        <a:p>
          <a:endParaRPr lang="cs-CZ"/>
        </a:p>
      </dgm:t>
    </dgm:pt>
    <dgm:pt modelId="{1338B37E-1732-4E1D-977A-716E4A04D73D}" type="pres">
      <dgm:prSet presAssocID="{14853EA7-277B-483D-8C3B-707306DE49E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D908AF06-6AFA-4961-A503-5039842814D2}" type="pres">
      <dgm:prSet presAssocID="{CE6CFB78-2AB3-43E2-B851-8DD5243BC0BA}" presName="linNode" presStyleCnt="0"/>
      <dgm:spPr/>
    </dgm:pt>
    <dgm:pt modelId="{5CCABE8E-CB38-4C49-8C07-9113DEE90DA8}" type="pres">
      <dgm:prSet presAssocID="{CE6CFB78-2AB3-43E2-B851-8DD5243BC0BA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90ABD22-FBEB-42C7-B027-C15DC797059A}" type="pres">
      <dgm:prSet presAssocID="{CE6CFB78-2AB3-43E2-B851-8DD5243BC0BA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BFA893B-9DCB-45ED-AB1F-D1AA4C743AE4}" type="pres">
      <dgm:prSet presAssocID="{CFEF2969-196D-4123-8EF9-612249CB0B99}" presName="sp" presStyleCnt="0"/>
      <dgm:spPr/>
    </dgm:pt>
    <dgm:pt modelId="{14D2D85B-35D6-4F15-8F8A-A2B2F6C20807}" type="pres">
      <dgm:prSet presAssocID="{0FB19549-892D-4932-A6A0-69F68DB96E57}" presName="linNode" presStyleCnt="0"/>
      <dgm:spPr/>
    </dgm:pt>
    <dgm:pt modelId="{5304110B-5344-4881-B09B-744D43DA0424}" type="pres">
      <dgm:prSet presAssocID="{0FB19549-892D-4932-A6A0-69F68DB96E57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0E81AB8-6E17-4003-9D8F-2552161F19C8}" type="pres">
      <dgm:prSet presAssocID="{0FB19549-892D-4932-A6A0-69F68DB96E57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A34544D-2123-46D6-9540-61A2D8B7F888}" type="pres">
      <dgm:prSet presAssocID="{B918FFAF-A38D-4FE6-8041-18DF350A240B}" presName="sp" presStyleCnt="0"/>
      <dgm:spPr/>
    </dgm:pt>
    <dgm:pt modelId="{2CFF23C0-2BF7-4CCF-A85E-FB41EC4953F0}" type="pres">
      <dgm:prSet presAssocID="{F49C7C49-DF7F-4F23-B5CC-113337897C16}" presName="linNode" presStyleCnt="0"/>
      <dgm:spPr/>
    </dgm:pt>
    <dgm:pt modelId="{8595F86F-860E-4762-9F4A-CF9FD744C84E}" type="pres">
      <dgm:prSet presAssocID="{F49C7C49-DF7F-4F23-B5CC-113337897C16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45662C3-191E-4BBC-8998-6CAF18C72378}" type="pres">
      <dgm:prSet presAssocID="{F49C7C49-DF7F-4F23-B5CC-113337897C16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0F29A89-A99B-44C6-A2EC-6717FEC610BC}" type="pres">
      <dgm:prSet presAssocID="{C348E55D-FC74-4DE3-8379-353A012FC40C}" presName="sp" presStyleCnt="0"/>
      <dgm:spPr/>
    </dgm:pt>
    <dgm:pt modelId="{334E6D76-9F0A-471C-A358-9C95F8DA0FF4}" type="pres">
      <dgm:prSet presAssocID="{1A8D1510-0A7E-4871-BA8F-006D6B3DBC7E}" presName="linNode" presStyleCnt="0"/>
      <dgm:spPr/>
    </dgm:pt>
    <dgm:pt modelId="{F7E2119C-C789-4FD5-B87B-17842AB90A5E}" type="pres">
      <dgm:prSet presAssocID="{1A8D1510-0A7E-4871-BA8F-006D6B3DBC7E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6CA8148-B50B-43FF-9823-98D0BC2ED364}" type="pres">
      <dgm:prSet presAssocID="{1A8D1510-0A7E-4871-BA8F-006D6B3DBC7E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6B86561-C423-4CA5-AFFD-9AAADD3882D9}" type="pres">
      <dgm:prSet presAssocID="{73B05324-0CA8-469A-B149-119A919A97B0}" presName="sp" presStyleCnt="0"/>
      <dgm:spPr/>
    </dgm:pt>
    <dgm:pt modelId="{2E78EE46-BA88-4E8D-990A-1CD64E7256B2}" type="pres">
      <dgm:prSet presAssocID="{835CE2A9-448B-446C-B05D-CC7F56A19518}" presName="linNode" presStyleCnt="0"/>
      <dgm:spPr/>
    </dgm:pt>
    <dgm:pt modelId="{DE5C8DE1-FA05-4D91-91C0-F37B6706A481}" type="pres">
      <dgm:prSet presAssocID="{835CE2A9-448B-446C-B05D-CC7F56A19518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0B22C64-EABF-4C7C-8806-328DCB966C6C}" type="pres">
      <dgm:prSet presAssocID="{835CE2A9-448B-446C-B05D-CC7F56A19518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C727B15-7C98-419D-82E6-3961EA653E3C}" type="presOf" srcId="{93030224-A96B-4FA7-B4A3-8F56ADA7B99B}" destId="{D0E81AB8-6E17-4003-9D8F-2552161F19C8}" srcOrd="0" destOrd="0" presId="urn:microsoft.com/office/officeart/2005/8/layout/vList5"/>
    <dgm:cxn modelId="{E50ACA0F-FC63-496C-A56E-255EE64A3C54}" srcId="{CE6CFB78-2AB3-43E2-B851-8DD5243BC0BA}" destId="{E80BD4B5-A2A4-48D0-9C5A-23993E5E3007}" srcOrd="0" destOrd="0" parTransId="{22F13D4C-1268-4CAA-995A-F1B8C3A960D5}" sibTransId="{5F99212E-7CD1-4683-8E7F-A148A4634585}"/>
    <dgm:cxn modelId="{BE882A81-A4C0-45DD-A636-01B71F575C7D}" srcId="{14853EA7-277B-483D-8C3B-707306DE49E3}" destId="{835CE2A9-448B-446C-B05D-CC7F56A19518}" srcOrd="4" destOrd="0" parTransId="{914D4D57-94A8-4BFD-8FD8-4865820925D4}" sibTransId="{72849C2C-2B96-4242-B60B-80E594D5CC63}"/>
    <dgm:cxn modelId="{D16F6922-2EE2-49C6-B6AC-1FD6789DFB79}" type="presOf" srcId="{1A8D1510-0A7E-4871-BA8F-006D6B3DBC7E}" destId="{F7E2119C-C789-4FD5-B87B-17842AB90A5E}" srcOrd="0" destOrd="0" presId="urn:microsoft.com/office/officeart/2005/8/layout/vList5"/>
    <dgm:cxn modelId="{AE86BAFF-4929-4D64-A771-2E212FF38517}" type="presOf" srcId="{835CE2A9-448B-446C-B05D-CC7F56A19518}" destId="{DE5C8DE1-FA05-4D91-91C0-F37B6706A481}" srcOrd="0" destOrd="0" presId="urn:microsoft.com/office/officeart/2005/8/layout/vList5"/>
    <dgm:cxn modelId="{BE54D4FA-B83F-41F5-BB0D-BA9ED0FD8DD3}" srcId="{1A8D1510-0A7E-4871-BA8F-006D6B3DBC7E}" destId="{020102B5-EE62-4008-922C-6B2223EF1542}" srcOrd="0" destOrd="0" parTransId="{24E6BD6B-7097-4494-A8A4-9CC27912A649}" sibTransId="{B7B2FD87-5D62-4D23-8504-6D4BB878FD79}"/>
    <dgm:cxn modelId="{1DA720A3-40E5-4EB5-BC45-0A93C6544784}" srcId="{835CE2A9-448B-446C-B05D-CC7F56A19518}" destId="{3C4B0E13-B87B-4283-91F0-2EA2C1B1103D}" srcOrd="0" destOrd="0" parTransId="{0B165799-C777-4FEB-9D6F-C533BCC2CDE8}" sibTransId="{FF388EDE-CE7A-4582-BA0C-05FF1EB81B54}"/>
    <dgm:cxn modelId="{5F7744E5-FCD7-456E-919D-FAAC09E2C649}" srcId="{14853EA7-277B-483D-8C3B-707306DE49E3}" destId="{1A8D1510-0A7E-4871-BA8F-006D6B3DBC7E}" srcOrd="3" destOrd="0" parTransId="{E7AF95E1-04D8-4E5F-B98F-76FAAE94B733}" sibTransId="{73B05324-0CA8-469A-B149-119A919A97B0}"/>
    <dgm:cxn modelId="{FD47221A-D097-4194-95EE-3F3CD9E735FD}" type="presOf" srcId="{56995B23-E090-483C-8DF2-94DE7D878E92}" destId="{245662C3-191E-4BBC-8998-6CAF18C72378}" srcOrd="0" destOrd="0" presId="urn:microsoft.com/office/officeart/2005/8/layout/vList5"/>
    <dgm:cxn modelId="{5BB531D9-F9CF-466B-96EA-0F2703CE57DC}" type="presOf" srcId="{0FB19549-892D-4932-A6A0-69F68DB96E57}" destId="{5304110B-5344-4881-B09B-744D43DA0424}" srcOrd="0" destOrd="0" presId="urn:microsoft.com/office/officeart/2005/8/layout/vList5"/>
    <dgm:cxn modelId="{DF369733-61D3-4ED3-82C5-83FF7AC15774}" type="presOf" srcId="{E80BD4B5-A2A4-48D0-9C5A-23993E5E3007}" destId="{290ABD22-FBEB-42C7-B027-C15DC797059A}" srcOrd="0" destOrd="0" presId="urn:microsoft.com/office/officeart/2005/8/layout/vList5"/>
    <dgm:cxn modelId="{32C3F185-77A4-4094-962F-F487393E489F}" srcId="{14853EA7-277B-483D-8C3B-707306DE49E3}" destId="{F49C7C49-DF7F-4F23-B5CC-113337897C16}" srcOrd="2" destOrd="0" parTransId="{1620278C-559D-4016-BECF-D44884834F5B}" sibTransId="{C348E55D-FC74-4DE3-8379-353A012FC40C}"/>
    <dgm:cxn modelId="{8F56E85D-CADF-49CA-8CBF-02C130A5ADA7}" srcId="{14853EA7-277B-483D-8C3B-707306DE49E3}" destId="{0FB19549-892D-4932-A6A0-69F68DB96E57}" srcOrd="1" destOrd="0" parTransId="{A97D82E8-0BD8-46E4-A5F2-F945A69B51D4}" sibTransId="{B918FFAF-A38D-4FE6-8041-18DF350A240B}"/>
    <dgm:cxn modelId="{04CDB2A1-7026-4CB9-A5C8-53F5AC5F3C75}" type="presOf" srcId="{020102B5-EE62-4008-922C-6B2223EF1542}" destId="{C6CA8148-B50B-43FF-9823-98D0BC2ED364}" srcOrd="0" destOrd="0" presId="urn:microsoft.com/office/officeart/2005/8/layout/vList5"/>
    <dgm:cxn modelId="{409EB7F0-FDA7-44A3-B4BD-845C4ADA46E0}" srcId="{0FB19549-892D-4932-A6A0-69F68DB96E57}" destId="{93030224-A96B-4FA7-B4A3-8F56ADA7B99B}" srcOrd="0" destOrd="0" parTransId="{73031230-0BE5-44C1-AE17-D6B9B9057293}" sibTransId="{9C569E25-AF58-4394-B451-532DB73535A5}"/>
    <dgm:cxn modelId="{66410022-6CB7-43B0-A3CE-A56858DF9A64}" srcId="{14853EA7-277B-483D-8C3B-707306DE49E3}" destId="{CE6CFB78-2AB3-43E2-B851-8DD5243BC0BA}" srcOrd="0" destOrd="0" parTransId="{90A47A91-9DE5-41F1-9DE7-9956C2407506}" sibTransId="{CFEF2969-196D-4123-8EF9-612249CB0B99}"/>
    <dgm:cxn modelId="{590EB6F1-4DFD-4C67-A8F4-48D751397E90}" type="presOf" srcId="{3C4B0E13-B87B-4283-91F0-2EA2C1B1103D}" destId="{D0B22C64-EABF-4C7C-8806-328DCB966C6C}" srcOrd="0" destOrd="0" presId="urn:microsoft.com/office/officeart/2005/8/layout/vList5"/>
    <dgm:cxn modelId="{E01F9647-44A8-4A9C-95E7-1E60549F2560}" type="presOf" srcId="{14853EA7-277B-483D-8C3B-707306DE49E3}" destId="{1338B37E-1732-4E1D-977A-716E4A04D73D}" srcOrd="0" destOrd="0" presId="urn:microsoft.com/office/officeart/2005/8/layout/vList5"/>
    <dgm:cxn modelId="{EF183ED8-14EB-45C1-92B7-E242BAAEC2BD}" srcId="{F49C7C49-DF7F-4F23-B5CC-113337897C16}" destId="{56995B23-E090-483C-8DF2-94DE7D878E92}" srcOrd="0" destOrd="0" parTransId="{4D420F95-37CF-4609-8E2A-686F2B74C044}" sibTransId="{D9951915-AA28-4402-8362-7E0827DB8827}"/>
    <dgm:cxn modelId="{78529670-B1EE-49C9-8CDC-D41BC464F3B1}" type="presOf" srcId="{CE6CFB78-2AB3-43E2-B851-8DD5243BC0BA}" destId="{5CCABE8E-CB38-4C49-8C07-9113DEE90DA8}" srcOrd="0" destOrd="0" presId="urn:microsoft.com/office/officeart/2005/8/layout/vList5"/>
    <dgm:cxn modelId="{3CDB564A-2163-468F-8F45-28489EE343A9}" type="presOf" srcId="{F49C7C49-DF7F-4F23-B5CC-113337897C16}" destId="{8595F86F-860E-4762-9F4A-CF9FD744C84E}" srcOrd="0" destOrd="0" presId="urn:microsoft.com/office/officeart/2005/8/layout/vList5"/>
    <dgm:cxn modelId="{F3868BD5-89A3-4849-859D-6F3BF998E2A1}" type="presParOf" srcId="{1338B37E-1732-4E1D-977A-716E4A04D73D}" destId="{D908AF06-6AFA-4961-A503-5039842814D2}" srcOrd="0" destOrd="0" presId="urn:microsoft.com/office/officeart/2005/8/layout/vList5"/>
    <dgm:cxn modelId="{5F5282B7-C23B-4B66-BC90-97E4CF9AC455}" type="presParOf" srcId="{D908AF06-6AFA-4961-A503-5039842814D2}" destId="{5CCABE8E-CB38-4C49-8C07-9113DEE90DA8}" srcOrd="0" destOrd="0" presId="urn:microsoft.com/office/officeart/2005/8/layout/vList5"/>
    <dgm:cxn modelId="{07937C65-E1F2-47F1-9DDA-048EE861BEE9}" type="presParOf" srcId="{D908AF06-6AFA-4961-A503-5039842814D2}" destId="{290ABD22-FBEB-42C7-B027-C15DC797059A}" srcOrd="1" destOrd="0" presId="urn:microsoft.com/office/officeart/2005/8/layout/vList5"/>
    <dgm:cxn modelId="{DBBB6402-CA77-4F3F-A7AA-AD241EC5C588}" type="presParOf" srcId="{1338B37E-1732-4E1D-977A-716E4A04D73D}" destId="{DBFA893B-9DCB-45ED-AB1F-D1AA4C743AE4}" srcOrd="1" destOrd="0" presId="urn:microsoft.com/office/officeart/2005/8/layout/vList5"/>
    <dgm:cxn modelId="{8CC02928-4C67-4103-B10C-551C6924EDE3}" type="presParOf" srcId="{1338B37E-1732-4E1D-977A-716E4A04D73D}" destId="{14D2D85B-35D6-4F15-8F8A-A2B2F6C20807}" srcOrd="2" destOrd="0" presId="urn:microsoft.com/office/officeart/2005/8/layout/vList5"/>
    <dgm:cxn modelId="{D2C6E2F4-F3D2-4978-B824-D594D4333AE1}" type="presParOf" srcId="{14D2D85B-35D6-4F15-8F8A-A2B2F6C20807}" destId="{5304110B-5344-4881-B09B-744D43DA0424}" srcOrd="0" destOrd="0" presId="urn:microsoft.com/office/officeart/2005/8/layout/vList5"/>
    <dgm:cxn modelId="{57A40FE7-E136-4D72-8B00-8C4FBB440470}" type="presParOf" srcId="{14D2D85B-35D6-4F15-8F8A-A2B2F6C20807}" destId="{D0E81AB8-6E17-4003-9D8F-2552161F19C8}" srcOrd="1" destOrd="0" presId="urn:microsoft.com/office/officeart/2005/8/layout/vList5"/>
    <dgm:cxn modelId="{8B37C57F-85FC-44EE-84D6-075E0F0166E8}" type="presParOf" srcId="{1338B37E-1732-4E1D-977A-716E4A04D73D}" destId="{FA34544D-2123-46D6-9540-61A2D8B7F888}" srcOrd="3" destOrd="0" presId="urn:microsoft.com/office/officeart/2005/8/layout/vList5"/>
    <dgm:cxn modelId="{6ADFAC58-3E70-4ED4-9754-6EE348076650}" type="presParOf" srcId="{1338B37E-1732-4E1D-977A-716E4A04D73D}" destId="{2CFF23C0-2BF7-4CCF-A85E-FB41EC4953F0}" srcOrd="4" destOrd="0" presId="urn:microsoft.com/office/officeart/2005/8/layout/vList5"/>
    <dgm:cxn modelId="{DD669C42-6A11-4595-8A63-2B6E33B3FDF7}" type="presParOf" srcId="{2CFF23C0-2BF7-4CCF-A85E-FB41EC4953F0}" destId="{8595F86F-860E-4762-9F4A-CF9FD744C84E}" srcOrd="0" destOrd="0" presId="urn:microsoft.com/office/officeart/2005/8/layout/vList5"/>
    <dgm:cxn modelId="{34803CE3-0C8C-4C0B-BDA2-F8856BA58572}" type="presParOf" srcId="{2CFF23C0-2BF7-4CCF-A85E-FB41EC4953F0}" destId="{245662C3-191E-4BBC-8998-6CAF18C72378}" srcOrd="1" destOrd="0" presId="urn:microsoft.com/office/officeart/2005/8/layout/vList5"/>
    <dgm:cxn modelId="{A7107CB2-D053-41FE-BB22-05DC1B0A4990}" type="presParOf" srcId="{1338B37E-1732-4E1D-977A-716E4A04D73D}" destId="{B0F29A89-A99B-44C6-A2EC-6717FEC610BC}" srcOrd="5" destOrd="0" presId="urn:microsoft.com/office/officeart/2005/8/layout/vList5"/>
    <dgm:cxn modelId="{272564F2-28A4-410F-83B8-EC2CA9DA61D7}" type="presParOf" srcId="{1338B37E-1732-4E1D-977A-716E4A04D73D}" destId="{334E6D76-9F0A-471C-A358-9C95F8DA0FF4}" srcOrd="6" destOrd="0" presId="urn:microsoft.com/office/officeart/2005/8/layout/vList5"/>
    <dgm:cxn modelId="{CA976B71-4F94-4B94-9F35-4731DECFD14D}" type="presParOf" srcId="{334E6D76-9F0A-471C-A358-9C95F8DA0FF4}" destId="{F7E2119C-C789-4FD5-B87B-17842AB90A5E}" srcOrd="0" destOrd="0" presId="urn:microsoft.com/office/officeart/2005/8/layout/vList5"/>
    <dgm:cxn modelId="{A9A0286E-D1A3-4169-AB53-26475A036AA0}" type="presParOf" srcId="{334E6D76-9F0A-471C-A358-9C95F8DA0FF4}" destId="{C6CA8148-B50B-43FF-9823-98D0BC2ED364}" srcOrd="1" destOrd="0" presId="urn:microsoft.com/office/officeart/2005/8/layout/vList5"/>
    <dgm:cxn modelId="{7889F6BC-6675-438D-9737-78F296FF97F0}" type="presParOf" srcId="{1338B37E-1732-4E1D-977A-716E4A04D73D}" destId="{06B86561-C423-4CA5-AFFD-9AAADD3882D9}" srcOrd="7" destOrd="0" presId="urn:microsoft.com/office/officeart/2005/8/layout/vList5"/>
    <dgm:cxn modelId="{50ECB30B-22CC-4EBC-97D4-7F8FE11C6A3B}" type="presParOf" srcId="{1338B37E-1732-4E1D-977A-716E4A04D73D}" destId="{2E78EE46-BA88-4E8D-990A-1CD64E7256B2}" srcOrd="8" destOrd="0" presId="urn:microsoft.com/office/officeart/2005/8/layout/vList5"/>
    <dgm:cxn modelId="{8235E33D-CAB1-4745-A2A6-90BD4DA39233}" type="presParOf" srcId="{2E78EE46-BA88-4E8D-990A-1CD64E7256B2}" destId="{DE5C8DE1-FA05-4D91-91C0-F37B6706A481}" srcOrd="0" destOrd="0" presId="urn:microsoft.com/office/officeart/2005/8/layout/vList5"/>
    <dgm:cxn modelId="{92436731-3511-4D7B-A353-CABBA4621496}" type="presParOf" srcId="{2E78EE46-BA88-4E8D-990A-1CD64E7256B2}" destId="{D0B22C64-EABF-4C7C-8806-328DCB966C6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288D0CD-9459-496E-ABF2-A8972F2B7EB0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7914CFD-D677-45DB-B247-5B68FAD57215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91440" tIns="45720" rIns="91440" bIns="45720" numCol="1" spcCol="1270" anchor="ctr" anchorCtr="0"/>
        <a:lstStyle/>
        <a:p>
          <a:r>
            <a:rPr lang="cs-CZ" sz="2000" b="1" kern="1200">
              <a:solidFill>
                <a:schemeClr val="bg1"/>
              </a:solidFill>
              <a:latin typeface="Asap"/>
            </a:rPr>
            <a:t>Budování </a:t>
          </a:r>
          <a:r>
            <a:rPr lang="cs-CZ" sz="2000" b="1" kern="1200">
              <a:solidFill>
                <a:schemeClr val="bg1"/>
              </a:solidFill>
              <a:latin typeface="Asap"/>
              <a:ea typeface="+mn-ea"/>
              <a:cs typeface="+mn-cs"/>
            </a:rPr>
            <a:t>komunity</a:t>
          </a:r>
          <a:r>
            <a:rPr lang="cs-CZ" sz="2000" b="1" kern="1200">
              <a:solidFill>
                <a:schemeClr val="bg1"/>
              </a:solidFill>
              <a:latin typeface="Asap"/>
            </a:rPr>
            <a:t> talentů</a:t>
          </a:r>
          <a:endParaRPr lang="cs-CZ" sz="2000" b="1" kern="1200">
            <a:solidFill>
              <a:schemeClr val="bg1"/>
            </a:solidFill>
          </a:endParaRPr>
        </a:p>
      </dgm:t>
    </dgm:pt>
    <dgm:pt modelId="{0F5D6358-7408-4ECD-8772-E71EB99CCB21}" type="parTrans" cxnId="{97B24AC5-7BC3-43A2-ADE1-52090FA6AD7E}">
      <dgm:prSet/>
      <dgm:spPr/>
      <dgm:t>
        <a:bodyPr/>
        <a:lstStyle/>
        <a:p>
          <a:endParaRPr lang="cs-CZ"/>
        </a:p>
      </dgm:t>
    </dgm:pt>
    <dgm:pt modelId="{A1210960-F5C9-46A2-B5D4-EC3B189F8179}" type="sibTrans" cxnId="{97B24AC5-7BC3-43A2-ADE1-52090FA6AD7E}">
      <dgm:prSet/>
      <dgm:spPr/>
      <dgm:t>
        <a:bodyPr/>
        <a:lstStyle/>
        <a:p>
          <a:endParaRPr lang="cs-CZ"/>
        </a:p>
      </dgm:t>
    </dgm:pt>
    <dgm:pt modelId="{01B10B5B-E7A5-4E11-969A-ED78D422B0E3}" type="pres">
      <dgm:prSet presAssocID="{C288D0CD-9459-496E-ABF2-A8972F2B7EB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D2FB6560-B80B-4491-AD5C-F352FB5DE46F}" type="pres">
      <dgm:prSet presAssocID="{67914CFD-D677-45DB-B247-5B68FAD57215}" presName="boxAndChildren" presStyleCnt="0"/>
      <dgm:spPr/>
    </dgm:pt>
    <dgm:pt modelId="{5FD5D363-62C6-46F3-8002-441DCF438DFB}" type="pres">
      <dgm:prSet presAssocID="{67914CFD-D677-45DB-B247-5B68FAD57215}" presName="parentTextBox" presStyleLbl="node1" presStyleIdx="0" presStyleCnt="1"/>
      <dgm:spPr>
        <a:xfrm>
          <a:off x="0" y="0"/>
          <a:ext cx="2481943" cy="587828"/>
        </a:xfrm>
        <a:prstGeom prst="rect">
          <a:avLst/>
        </a:prstGeom>
      </dgm:spPr>
      <dgm:t>
        <a:bodyPr/>
        <a:lstStyle/>
        <a:p>
          <a:endParaRPr lang="cs-CZ"/>
        </a:p>
      </dgm:t>
    </dgm:pt>
  </dgm:ptLst>
  <dgm:cxnLst>
    <dgm:cxn modelId="{E1DE3397-63C4-4300-9D42-77EBB9045345}" type="presOf" srcId="{67914CFD-D677-45DB-B247-5B68FAD57215}" destId="{5FD5D363-62C6-46F3-8002-441DCF438DFB}" srcOrd="0" destOrd="0" presId="urn:microsoft.com/office/officeart/2005/8/layout/process4"/>
    <dgm:cxn modelId="{54FA94AC-64C7-4EB6-BCCF-E3542B013991}" type="presOf" srcId="{C288D0CD-9459-496E-ABF2-A8972F2B7EB0}" destId="{01B10B5B-E7A5-4E11-969A-ED78D422B0E3}" srcOrd="0" destOrd="0" presId="urn:microsoft.com/office/officeart/2005/8/layout/process4"/>
    <dgm:cxn modelId="{97B24AC5-7BC3-43A2-ADE1-52090FA6AD7E}" srcId="{C288D0CD-9459-496E-ABF2-A8972F2B7EB0}" destId="{67914CFD-D677-45DB-B247-5B68FAD57215}" srcOrd="0" destOrd="0" parTransId="{0F5D6358-7408-4ECD-8772-E71EB99CCB21}" sibTransId="{A1210960-F5C9-46A2-B5D4-EC3B189F8179}"/>
    <dgm:cxn modelId="{0E8D44B3-5F74-4841-8E98-2ED12385E709}" type="presParOf" srcId="{01B10B5B-E7A5-4E11-969A-ED78D422B0E3}" destId="{D2FB6560-B80B-4491-AD5C-F352FB5DE46F}" srcOrd="0" destOrd="0" presId="urn:microsoft.com/office/officeart/2005/8/layout/process4"/>
    <dgm:cxn modelId="{2B1E6390-C8DB-4D01-864E-CD4C5CABE48D}" type="presParOf" srcId="{D2FB6560-B80B-4491-AD5C-F352FB5DE46F}" destId="{5FD5D363-62C6-46F3-8002-441DCF438DF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4853EA7-277B-483D-8C3B-707306DE49E3}" type="doc">
      <dgm:prSet loTypeId="urn:microsoft.com/office/officeart/2005/8/layout/vList5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E6CFB78-2AB3-43E2-B851-8DD5243BC0BA}">
      <dgm:prSet phldrT="[Text]"/>
      <dgm:spPr>
        <a:solidFill>
          <a:srgbClr val="005A9B"/>
        </a:solidFill>
      </dgm:spPr>
      <dgm:t>
        <a:bodyPr/>
        <a:lstStyle/>
        <a:p>
          <a:r>
            <a:rPr lang="cs-CZ" b="1">
              <a:effectLst/>
              <a:latin typeface="Calibri" panose="020F0502020204030204" pitchFamily="34" charset="0"/>
              <a:ea typeface="Calibri" panose="020F0502020204030204" pitchFamily="34" charset="0"/>
            </a:rPr>
            <a:t>Lidé pro výzkum, vývoj a inovace</a:t>
          </a:r>
          <a:endParaRPr lang="cs-CZ"/>
        </a:p>
      </dgm:t>
    </dgm:pt>
    <dgm:pt modelId="{90A47A91-9DE5-41F1-9DE7-9956C2407506}" type="parTrans" cxnId="{66410022-6CB7-43B0-A3CE-A56858DF9A64}">
      <dgm:prSet/>
      <dgm:spPr/>
      <dgm:t>
        <a:bodyPr/>
        <a:lstStyle/>
        <a:p>
          <a:endParaRPr lang="cs-CZ"/>
        </a:p>
      </dgm:t>
    </dgm:pt>
    <dgm:pt modelId="{CFEF2969-196D-4123-8EF9-612249CB0B99}" type="sibTrans" cxnId="{66410022-6CB7-43B0-A3CE-A56858DF9A64}">
      <dgm:prSet/>
      <dgm:spPr/>
      <dgm:t>
        <a:bodyPr/>
        <a:lstStyle/>
        <a:p>
          <a:endParaRPr lang="cs-CZ"/>
        </a:p>
      </dgm:t>
    </dgm:pt>
    <dgm:pt modelId="{0FB19549-892D-4932-A6A0-69F68DB96E57}">
      <dgm:prSet phldrT="[Text]"/>
      <dgm:spPr>
        <a:solidFill>
          <a:srgbClr val="005A9B"/>
        </a:solidFill>
      </dgm:spPr>
      <dgm:t>
        <a:bodyPr/>
        <a:lstStyle/>
        <a:p>
          <a:r>
            <a:rPr lang="cs-CZ" b="1">
              <a:latin typeface="Calibri" panose="020F0502020204030204" pitchFamily="34" charset="0"/>
            </a:rPr>
            <a:t>Prostředí pro výzkum, vývoj a inovace </a:t>
          </a:r>
          <a:endParaRPr lang="cs-CZ"/>
        </a:p>
      </dgm:t>
    </dgm:pt>
    <dgm:pt modelId="{A97D82E8-0BD8-46E4-A5F2-F945A69B51D4}" type="parTrans" cxnId="{8F56E85D-CADF-49CA-8CBF-02C130A5ADA7}">
      <dgm:prSet/>
      <dgm:spPr/>
      <dgm:t>
        <a:bodyPr/>
        <a:lstStyle/>
        <a:p>
          <a:endParaRPr lang="cs-CZ"/>
        </a:p>
      </dgm:t>
    </dgm:pt>
    <dgm:pt modelId="{B918FFAF-A38D-4FE6-8041-18DF350A240B}" type="sibTrans" cxnId="{8F56E85D-CADF-49CA-8CBF-02C130A5ADA7}">
      <dgm:prSet/>
      <dgm:spPr/>
      <dgm:t>
        <a:bodyPr/>
        <a:lstStyle/>
        <a:p>
          <a:endParaRPr lang="cs-CZ"/>
        </a:p>
      </dgm:t>
    </dgm:pt>
    <dgm:pt modelId="{F49C7C49-DF7F-4F23-B5CC-113337897C16}">
      <dgm:prSet phldrT="[Text]"/>
      <dgm:spPr>
        <a:solidFill>
          <a:srgbClr val="005A9B"/>
        </a:solidFill>
      </dgm:spPr>
      <dgm:t>
        <a:bodyPr/>
        <a:lstStyle/>
        <a:p>
          <a:r>
            <a:rPr lang="cs-CZ" b="1">
              <a:latin typeface="Calibri" panose="020F0502020204030204" pitchFamily="34" charset="0"/>
            </a:rPr>
            <a:t>Kapacity výzkumu a vývoje </a:t>
          </a:r>
          <a:endParaRPr lang="cs-CZ"/>
        </a:p>
      </dgm:t>
    </dgm:pt>
    <dgm:pt modelId="{1620278C-559D-4016-BECF-D44884834F5B}" type="parTrans" cxnId="{32C3F185-77A4-4094-962F-F487393E489F}">
      <dgm:prSet/>
      <dgm:spPr/>
      <dgm:t>
        <a:bodyPr/>
        <a:lstStyle/>
        <a:p>
          <a:endParaRPr lang="cs-CZ"/>
        </a:p>
      </dgm:t>
    </dgm:pt>
    <dgm:pt modelId="{C348E55D-FC74-4DE3-8379-353A012FC40C}" type="sibTrans" cxnId="{32C3F185-77A4-4094-962F-F487393E489F}">
      <dgm:prSet/>
      <dgm:spPr/>
      <dgm:t>
        <a:bodyPr/>
        <a:lstStyle/>
        <a:p>
          <a:endParaRPr lang="cs-CZ"/>
        </a:p>
      </dgm:t>
    </dgm:pt>
    <dgm:pt modelId="{835CE2A9-448B-446C-B05D-CC7F56A19518}">
      <dgm:prSet phldrT="[Text]"/>
      <dgm:spPr>
        <a:solidFill>
          <a:srgbClr val="005A9B"/>
        </a:solidFill>
      </dgm:spPr>
      <dgm:t>
        <a:bodyPr/>
        <a:lstStyle/>
        <a:p>
          <a:r>
            <a:rPr lang="cs-CZ" b="1">
              <a:latin typeface="Calibri" panose="020F0502020204030204" pitchFamily="34" charset="0"/>
            </a:rPr>
            <a:t>Marketing výzkumu, vývoje a inovací </a:t>
          </a:r>
          <a:endParaRPr lang="cs-CZ"/>
        </a:p>
      </dgm:t>
    </dgm:pt>
    <dgm:pt modelId="{914D4D57-94A8-4BFD-8FD8-4865820925D4}" type="parTrans" cxnId="{BE882A81-A4C0-45DD-A636-01B71F575C7D}">
      <dgm:prSet/>
      <dgm:spPr/>
      <dgm:t>
        <a:bodyPr/>
        <a:lstStyle/>
        <a:p>
          <a:endParaRPr lang="cs-CZ"/>
        </a:p>
      </dgm:t>
    </dgm:pt>
    <dgm:pt modelId="{72849C2C-2B96-4242-B60B-80E594D5CC63}" type="sibTrans" cxnId="{BE882A81-A4C0-45DD-A636-01B71F575C7D}">
      <dgm:prSet/>
      <dgm:spPr/>
      <dgm:t>
        <a:bodyPr/>
        <a:lstStyle/>
        <a:p>
          <a:endParaRPr lang="cs-CZ"/>
        </a:p>
      </dgm:t>
    </dgm:pt>
    <dgm:pt modelId="{1A8D1510-0A7E-4871-BA8F-006D6B3DBC7E}">
      <dgm:prSet phldrT="[Text]"/>
      <dgm:spPr>
        <a:solidFill>
          <a:srgbClr val="005A9B"/>
        </a:solidFill>
      </dgm:spPr>
      <dgm:t>
        <a:bodyPr/>
        <a:lstStyle/>
        <a:p>
          <a:r>
            <a:rPr lang="cs-CZ" b="1">
              <a:latin typeface="Calibri" panose="020F0502020204030204" pitchFamily="34" charset="0"/>
            </a:rPr>
            <a:t>Inovace</a:t>
          </a:r>
          <a:endParaRPr lang="cs-CZ"/>
        </a:p>
      </dgm:t>
    </dgm:pt>
    <dgm:pt modelId="{E7AF95E1-04D8-4E5F-B98F-76FAAE94B733}" type="parTrans" cxnId="{5F7744E5-FCD7-456E-919D-FAAC09E2C649}">
      <dgm:prSet/>
      <dgm:spPr/>
      <dgm:t>
        <a:bodyPr/>
        <a:lstStyle/>
        <a:p>
          <a:endParaRPr lang="cs-CZ"/>
        </a:p>
      </dgm:t>
    </dgm:pt>
    <dgm:pt modelId="{73B05324-0CA8-469A-B149-119A919A97B0}" type="sibTrans" cxnId="{5F7744E5-FCD7-456E-919D-FAAC09E2C649}">
      <dgm:prSet/>
      <dgm:spPr/>
      <dgm:t>
        <a:bodyPr/>
        <a:lstStyle/>
        <a:p>
          <a:endParaRPr lang="cs-CZ"/>
        </a:p>
      </dgm:t>
    </dgm:pt>
    <dgm:pt modelId="{E80BD4B5-A2A4-48D0-9C5A-23993E5E3007}">
      <dgm:prSet phldrT="[Text]" custT="1"/>
      <dgm:spPr/>
      <dgm:t>
        <a:bodyPr/>
        <a:lstStyle/>
        <a:p>
          <a:r>
            <a:rPr lang="cs-CZ" sz="1600" i="1">
              <a:effectLst/>
              <a:latin typeface="Calibri" panose="020F0502020204030204" pitchFamily="34" charset="0"/>
              <a:ea typeface="Calibri" panose="020F0502020204030204" pitchFamily="34" charset="0"/>
            </a:rPr>
            <a:t>cíl</a:t>
          </a:r>
          <a:r>
            <a:rPr lang="cs-CZ" sz="1600">
              <a:effectLst/>
              <a:latin typeface="Calibri" panose="020F0502020204030204" pitchFamily="34" charset="0"/>
              <a:ea typeface="Calibri" panose="020F0502020204030204" pitchFamily="34" charset="0"/>
            </a:rPr>
            <a:t>: zvýšit počet studentů VŠ v technických</a:t>
          </a:r>
          <a:br>
            <a:rPr lang="cs-CZ" sz="1600">
              <a:effectLst/>
              <a:latin typeface="Calibri" panose="020F0502020204030204" pitchFamily="34" charset="0"/>
              <a:ea typeface="Calibri" panose="020F0502020204030204" pitchFamily="34" charset="0"/>
            </a:rPr>
          </a:br>
          <a:r>
            <a:rPr lang="cs-CZ" sz="1600">
              <a:effectLst/>
              <a:latin typeface="Calibri" panose="020F0502020204030204" pitchFamily="34" charset="0"/>
              <a:ea typeface="Calibri" panose="020F0502020204030204" pitchFamily="34" charset="0"/>
            </a:rPr>
            <a:t>a přírodovědných oborech</a:t>
          </a:r>
          <a:endParaRPr lang="cs-CZ" sz="1600"/>
        </a:p>
      </dgm:t>
    </dgm:pt>
    <dgm:pt modelId="{22F13D4C-1268-4CAA-995A-F1B8C3A960D5}" type="parTrans" cxnId="{E50ACA0F-FC63-496C-A56E-255EE64A3C54}">
      <dgm:prSet/>
      <dgm:spPr/>
      <dgm:t>
        <a:bodyPr/>
        <a:lstStyle/>
        <a:p>
          <a:endParaRPr lang="cs-CZ"/>
        </a:p>
      </dgm:t>
    </dgm:pt>
    <dgm:pt modelId="{5F99212E-7CD1-4683-8E7F-A148A4634585}" type="sibTrans" cxnId="{E50ACA0F-FC63-496C-A56E-255EE64A3C54}">
      <dgm:prSet/>
      <dgm:spPr/>
      <dgm:t>
        <a:bodyPr/>
        <a:lstStyle/>
        <a:p>
          <a:endParaRPr lang="cs-CZ"/>
        </a:p>
      </dgm:t>
    </dgm:pt>
    <dgm:pt modelId="{93030224-A96B-4FA7-B4A3-8F56ADA7B99B}">
      <dgm:prSet phldrT="[Text]" custT="1"/>
      <dgm:spPr/>
      <dgm:t>
        <a:bodyPr/>
        <a:lstStyle/>
        <a:p>
          <a:r>
            <a:rPr lang="cs-CZ" sz="1600" i="1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cíl</a:t>
          </a:r>
          <a:r>
            <a: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: zlepšit infrastrukturu a spolupráci</a:t>
          </a:r>
          <a:br>
            <a: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</a:br>
          <a:r>
            <a: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mezi aktéry VaVaI v PK</a:t>
          </a:r>
          <a:endParaRPr lang="cs-CZ" sz="1600"/>
        </a:p>
      </dgm:t>
    </dgm:pt>
    <dgm:pt modelId="{73031230-0BE5-44C1-AE17-D6B9B9057293}" type="parTrans" cxnId="{409EB7F0-FDA7-44A3-B4BD-845C4ADA46E0}">
      <dgm:prSet/>
      <dgm:spPr/>
      <dgm:t>
        <a:bodyPr/>
        <a:lstStyle/>
        <a:p>
          <a:endParaRPr lang="cs-CZ"/>
        </a:p>
      </dgm:t>
    </dgm:pt>
    <dgm:pt modelId="{9C569E25-AF58-4394-B451-532DB73535A5}" type="sibTrans" cxnId="{409EB7F0-FDA7-44A3-B4BD-845C4ADA46E0}">
      <dgm:prSet/>
      <dgm:spPr/>
      <dgm:t>
        <a:bodyPr/>
        <a:lstStyle/>
        <a:p>
          <a:endParaRPr lang="cs-CZ"/>
        </a:p>
      </dgm:t>
    </dgm:pt>
    <dgm:pt modelId="{56995B23-E090-483C-8DF2-94DE7D878E92}">
      <dgm:prSet custT="1"/>
      <dgm:spPr/>
      <dgm:t>
        <a:bodyPr/>
        <a:lstStyle/>
        <a:p>
          <a:r>
            <a:rPr lang="cs-CZ" sz="1600" i="1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cíl</a:t>
          </a:r>
          <a:r>
            <a: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: zvýšit intenzitu využití kapacit</a:t>
          </a:r>
          <a:br>
            <a: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</a:br>
          <a:r>
            <a: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výzkumu a vývoje </a:t>
          </a:r>
          <a:endParaRPr lang="cs-CZ" sz="1600"/>
        </a:p>
      </dgm:t>
    </dgm:pt>
    <dgm:pt modelId="{4D420F95-37CF-4609-8E2A-686F2B74C044}" type="parTrans" cxnId="{EF183ED8-14EB-45C1-92B7-E242BAAEC2BD}">
      <dgm:prSet/>
      <dgm:spPr/>
      <dgm:t>
        <a:bodyPr/>
        <a:lstStyle/>
        <a:p>
          <a:endParaRPr lang="cs-CZ"/>
        </a:p>
      </dgm:t>
    </dgm:pt>
    <dgm:pt modelId="{D9951915-AA28-4402-8362-7E0827DB8827}" type="sibTrans" cxnId="{EF183ED8-14EB-45C1-92B7-E242BAAEC2BD}">
      <dgm:prSet/>
      <dgm:spPr/>
      <dgm:t>
        <a:bodyPr/>
        <a:lstStyle/>
        <a:p>
          <a:endParaRPr lang="cs-CZ"/>
        </a:p>
      </dgm:t>
    </dgm:pt>
    <dgm:pt modelId="{020102B5-EE62-4008-922C-6B2223EF1542}">
      <dgm:prSet phldrT="[Text]" custT="1"/>
      <dgm:spPr/>
      <dgm:t>
        <a:bodyPr/>
        <a:lstStyle/>
        <a:p>
          <a:r>
            <a:rPr lang="cs-CZ" sz="1600" i="1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cíl</a:t>
          </a:r>
          <a:r>
            <a: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: rozšířit počet firem s vysokým</a:t>
          </a:r>
          <a:br>
            <a: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</a:br>
          <a:r>
            <a: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inovačním potenciálem </a:t>
          </a:r>
          <a:endParaRPr lang="cs-CZ" sz="1600"/>
        </a:p>
      </dgm:t>
    </dgm:pt>
    <dgm:pt modelId="{24E6BD6B-7097-4494-A8A4-9CC27912A649}" type="parTrans" cxnId="{BE54D4FA-B83F-41F5-BB0D-BA9ED0FD8DD3}">
      <dgm:prSet/>
      <dgm:spPr/>
      <dgm:t>
        <a:bodyPr/>
        <a:lstStyle/>
        <a:p>
          <a:endParaRPr lang="cs-CZ"/>
        </a:p>
      </dgm:t>
    </dgm:pt>
    <dgm:pt modelId="{B7B2FD87-5D62-4D23-8504-6D4BB878FD79}" type="sibTrans" cxnId="{BE54D4FA-B83F-41F5-BB0D-BA9ED0FD8DD3}">
      <dgm:prSet/>
      <dgm:spPr/>
      <dgm:t>
        <a:bodyPr/>
        <a:lstStyle/>
        <a:p>
          <a:endParaRPr lang="cs-CZ"/>
        </a:p>
      </dgm:t>
    </dgm:pt>
    <dgm:pt modelId="{3C4B0E13-B87B-4283-91F0-2EA2C1B1103D}">
      <dgm:prSet phldrT="[Text]" custT="1"/>
      <dgm:spPr/>
      <dgm:t>
        <a:bodyPr/>
        <a:lstStyle/>
        <a:p>
          <a:r>
            <a:rPr lang="cs-CZ" sz="1600" i="1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cíl</a:t>
          </a:r>
          <a:r>
            <a: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: posílit dobré jméno PK</a:t>
          </a:r>
          <a:br>
            <a: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</a:br>
          <a:r>
            <a: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ve světě VaVaI</a:t>
          </a:r>
          <a:endParaRPr lang="cs-CZ" sz="1600"/>
        </a:p>
      </dgm:t>
    </dgm:pt>
    <dgm:pt modelId="{0B165799-C777-4FEB-9D6F-C533BCC2CDE8}" type="parTrans" cxnId="{1DA720A3-40E5-4EB5-BC45-0A93C6544784}">
      <dgm:prSet/>
      <dgm:spPr/>
      <dgm:t>
        <a:bodyPr/>
        <a:lstStyle/>
        <a:p>
          <a:endParaRPr lang="cs-CZ"/>
        </a:p>
      </dgm:t>
    </dgm:pt>
    <dgm:pt modelId="{FF388EDE-CE7A-4582-BA0C-05FF1EB81B54}" type="sibTrans" cxnId="{1DA720A3-40E5-4EB5-BC45-0A93C6544784}">
      <dgm:prSet/>
      <dgm:spPr/>
      <dgm:t>
        <a:bodyPr/>
        <a:lstStyle/>
        <a:p>
          <a:endParaRPr lang="cs-CZ"/>
        </a:p>
      </dgm:t>
    </dgm:pt>
    <dgm:pt modelId="{1338B37E-1732-4E1D-977A-716E4A04D73D}" type="pres">
      <dgm:prSet presAssocID="{14853EA7-277B-483D-8C3B-707306DE49E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D908AF06-6AFA-4961-A503-5039842814D2}" type="pres">
      <dgm:prSet presAssocID="{CE6CFB78-2AB3-43E2-B851-8DD5243BC0BA}" presName="linNode" presStyleCnt="0"/>
      <dgm:spPr/>
    </dgm:pt>
    <dgm:pt modelId="{5CCABE8E-CB38-4C49-8C07-9113DEE90DA8}" type="pres">
      <dgm:prSet presAssocID="{CE6CFB78-2AB3-43E2-B851-8DD5243BC0BA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90ABD22-FBEB-42C7-B027-C15DC797059A}" type="pres">
      <dgm:prSet presAssocID="{CE6CFB78-2AB3-43E2-B851-8DD5243BC0BA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BFA893B-9DCB-45ED-AB1F-D1AA4C743AE4}" type="pres">
      <dgm:prSet presAssocID="{CFEF2969-196D-4123-8EF9-612249CB0B99}" presName="sp" presStyleCnt="0"/>
      <dgm:spPr/>
    </dgm:pt>
    <dgm:pt modelId="{14D2D85B-35D6-4F15-8F8A-A2B2F6C20807}" type="pres">
      <dgm:prSet presAssocID="{0FB19549-892D-4932-A6A0-69F68DB96E57}" presName="linNode" presStyleCnt="0"/>
      <dgm:spPr/>
    </dgm:pt>
    <dgm:pt modelId="{5304110B-5344-4881-B09B-744D43DA0424}" type="pres">
      <dgm:prSet presAssocID="{0FB19549-892D-4932-A6A0-69F68DB96E57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0E81AB8-6E17-4003-9D8F-2552161F19C8}" type="pres">
      <dgm:prSet presAssocID="{0FB19549-892D-4932-A6A0-69F68DB96E57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A34544D-2123-46D6-9540-61A2D8B7F888}" type="pres">
      <dgm:prSet presAssocID="{B918FFAF-A38D-4FE6-8041-18DF350A240B}" presName="sp" presStyleCnt="0"/>
      <dgm:spPr/>
    </dgm:pt>
    <dgm:pt modelId="{2CFF23C0-2BF7-4CCF-A85E-FB41EC4953F0}" type="pres">
      <dgm:prSet presAssocID="{F49C7C49-DF7F-4F23-B5CC-113337897C16}" presName="linNode" presStyleCnt="0"/>
      <dgm:spPr/>
    </dgm:pt>
    <dgm:pt modelId="{8595F86F-860E-4762-9F4A-CF9FD744C84E}" type="pres">
      <dgm:prSet presAssocID="{F49C7C49-DF7F-4F23-B5CC-113337897C16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45662C3-191E-4BBC-8998-6CAF18C72378}" type="pres">
      <dgm:prSet presAssocID="{F49C7C49-DF7F-4F23-B5CC-113337897C16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0F29A89-A99B-44C6-A2EC-6717FEC610BC}" type="pres">
      <dgm:prSet presAssocID="{C348E55D-FC74-4DE3-8379-353A012FC40C}" presName="sp" presStyleCnt="0"/>
      <dgm:spPr/>
    </dgm:pt>
    <dgm:pt modelId="{334E6D76-9F0A-471C-A358-9C95F8DA0FF4}" type="pres">
      <dgm:prSet presAssocID="{1A8D1510-0A7E-4871-BA8F-006D6B3DBC7E}" presName="linNode" presStyleCnt="0"/>
      <dgm:spPr/>
    </dgm:pt>
    <dgm:pt modelId="{F7E2119C-C789-4FD5-B87B-17842AB90A5E}" type="pres">
      <dgm:prSet presAssocID="{1A8D1510-0A7E-4871-BA8F-006D6B3DBC7E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6CA8148-B50B-43FF-9823-98D0BC2ED364}" type="pres">
      <dgm:prSet presAssocID="{1A8D1510-0A7E-4871-BA8F-006D6B3DBC7E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6B86561-C423-4CA5-AFFD-9AAADD3882D9}" type="pres">
      <dgm:prSet presAssocID="{73B05324-0CA8-469A-B149-119A919A97B0}" presName="sp" presStyleCnt="0"/>
      <dgm:spPr/>
    </dgm:pt>
    <dgm:pt modelId="{2E78EE46-BA88-4E8D-990A-1CD64E7256B2}" type="pres">
      <dgm:prSet presAssocID="{835CE2A9-448B-446C-B05D-CC7F56A19518}" presName="linNode" presStyleCnt="0"/>
      <dgm:spPr/>
    </dgm:pt>
    <dgm:pt modelId="{DE5C8DE1-FA05-4D91-91C0-F37B6706A481}" type="pres">
      <dgm:prSet presAssocID="{835CE2A9-448B-446C-B05D-CC7F56A19518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0B22C64-EABF-4C7C-8806-328DCB966C6C}" type="pres">
      <dgm:prSet presAssocID="{835CE2A9-448B-446C-B05D-CC7F56A19518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C727B15-7C98-419D-82E6-3961EA653E3C}" type="presOf" srcId="{93030224-A96B-4FA7-B4A3-8F56ADA7B99B}" destId="{D0E81AB8-6E17-4003-9D8F-2552161F19C8}" srcOrd="0" destOrd="0" presId="urn:microsoft.com/office/officeart/2005/8/layout/vList5"/>
    <dgm:cxn modelId="{E50ACA0F-FC63-496C-A56E-255EE64A3C54}" srcId="{CE6CFB78-2AB3-43E2-B851-8DD5243BC0BA}" destId="{E80BD4B5-A2A4-48D0-9C5A-23993E5E3007}" srcOrd="0" destOrd="0" parTransId="{22F13D4C-1268-4CAA-995A-F1B8C3A960D5}" sibTransId="{5F99212E-7CD1-4683-8E7F-A148A4634585}"/>
    <dgm:cxn modelId="{BE882A81-A4C0-45DD-A636-01B71F575C7D}" srcId="{14853EA7-277B-483D-8C3B-707306DE49E3}" destId="{835CE2A9-448B-446C-B05D-CC7F56A19518}" srcOrd="4" destOrd="0" parTransId="{914D4D57-94A8-4BFD-8FD8-4865820925D4}" sibTransId="{72849C2C-2B96-4242-B60B-80E594D5CC63}"/>
    <dgm:cxn modelId="{D16F6922-2EE2-49C6-B6AC-1FD6789DFB79}" type="presOf" srcId="{1A8D1510-0A7E-4871-BA8F-006D6B3DBC7E}" destId="{F7E2119C-C789-4FD5-B87B-17842AB90A5E}" srcOrd="0" destOrd="0" presId="urn:microsoft.com/office/officeart/2005/8/layout/vList5"/>
    <dgm:cxn modelId="{AE86BAFF-4929-4D64-A771-2E212FF38517}" type="presOf" srcId="{835CE2A9-448B-446C-B05D-CC7F56A19518}" destId="{DE5C8DE1-FA05-4D91-91C0-F37B6706A481}" srcOrd="0" destOrd="0" presId="urn:microsoft.com/office/officeart/2005/8/layout/vList5"/>
    <dgm:cxn modelId="{BE54D4FA-B83F-41F5-BB0D-BA9ED0FD8DD3}" srcId="{1A8D1510-0A7E-4871-BA8F-006D6B3DBC7E}" destId="{020102B5-EE62-4008-922C-6B2223EF1542}" srcOrd="0" destOrd="0" parTransId="{24E6BD6B-7097-4494-A8A4-9CC27912A649}" sibTransId="{B7B2FD87-5D62-4D23-8504-6D4BB878FD79}"/>
    <dgm:cxn modelId="{1DA720A3-40E5-4EB5-BC45-0A93C6544784}" srcId="{835CE2A9-448B-446C-B05D-CC7F56A19518}" destId="{3C4B0E13-B87B-4283-91F0-2EA2C1B1103D}" srcOrd="0" destOrd="0" parTransId="{0B165799-C777-4FEB-9D6F-C533BCC2CDE8}" sibTransId="{FF388EDE-CE7A-4582-BA0C-05FF1EB81B54}"/>
    <dgm:cxn modelId="{5F7744E5-FCD7-456E-919D-FAAC09E2C649}" srcId="{14853EA7-277B-483D-8C3B-707306DE49E3}" destId="{1A8D1510-0A7E-4871-BA8F-006D6B3DBC7E}" srcOrd="3" destOrd="0" parTransId="{E7AF95E1-04D8-4E5F-B98F-76FAAE94B733}" sibTransId="{73B05324-0CA8-469A-B149-119A919A97B0}"/>
    <dgm:cxn modelId="{FD47221A-D097-4194-95EE-3F3CD9E735FD}" type="presOf" srcId="{56995B23-E090-483C-8DF2-94DE7D878E92}" destId="{245662C3-191E-4BBC-8998-6CAF18C72378}" srcOrd="0" destOrd="0" presId="urn:microsoft.com/office/officeart/2005/8/layout/vList5"/>
    <dgm:cxn modelId="{5BB531D9-F9CF-466B-96EA-0F2703CE57DC}" type="presOf" srcId="{0FB19549-892D-4932-A6A0-69F68DB96E57}" destId="{5304110B-5344-4881-B09B-744D43DA0424}" srcOrd="0" destOrd="0" presId="urn:microsoft.com/office/officeart/2005/8/layout/vList5"/>
    <dgm:cxn modelId="{DF369733-61D3-4ED3-82C5-83FF7AC15774}" type="presOf" srcId="{E80BD4B5-A2A4-48D0-9C5A-23993E5E3007}" destId="{290ABD22-FBEB-42C7-B027-C15DC797059A}" srcOrd="0" destOrd="0" presId="urn:microsoft.com/office/officeart/2005/8/layout/vList5"/>
    <dgm:cxn modelId="{32C3F185-77A4-4094-962F-F487393E489F}" srcId="{14853EA7-277B-483D-8C3B-707306DE49E3}" destId="{F49C7C49-DF7F-4F23-B5CC-113337897C16}" srcOrd="2" destOrd="0" parTransId="{1620278C-559D-4016-BECF-D44884834F5B}" sibTransId="{C348E55D-FC74-4DE3-8379-353A012FC40C}"/>
    <dgm:cxn modelId="{8F56E85D-CADF-49CA-8CBF-02C130A5ADA7}" srcId="{14853EA7-277B-483D-8C3B-707306DE49E3}" destId="{0FB19549-892D-4932-A6A0-69F68DB96E57}" srcOrd="1" destOrd="0" parTransId="{A97D82E8-0BD8-46E4-A5F2-F945A69B51D4}" sibTransId="{B918FFAF-A38D-4FE6-8041-18DF350A240B}"/>
    <dgm:cxn modelId="{04CDB2A1-7026-4CB9-A5C8-53F5AC5F3C75}" type="presOf" srcId="{020102B5-EE62-4008-922C-6B2223EF1542}" destId="{C6CA8148-B50B-43FF-9823-98D0BC2ED364}" srcOrd="0" destOrd="0" presId="urn:microsoft.com/office/officeart/2005/8/layout/vList5"/>
    <dgm:cxn modelId="{409EB7F0-FDA7-44A3-B4BD-845C4ADA46E0}" srcId="{0FB19549-892D-4932-A6A0-69F68DB96E57}" destId="{93030224-A96B-4FA7-B4A3-8F56ADA7B99B}" srcOrd="0" destOrd="0" parTransId="{73031230-0BE5-44C1-AE17-D6B9B9057293}" sibTransId="{9C569E25-AF58-4394-B451-532DB73535A5}"/>
    <dgm:cxn modelId="{66410022-6CB7-43B0-A3CE-A56858DF9A64}" srcId="{14853EA7-277B-483D-8C3B-707306DE49E3}" destId="{CE6CFB78-2AB3-43E2-B851-8DD5243BC0BA}" srcOrd="0" destOrd="0" parTransId="{90A47A91-9DE5-41F1-9DE7-9956C2407506}" sibTransId="{CFEF2969-196D-4123-8EF9-612249CB0B99}"/>
    <dgm:cxn modelId="{590EB6F1-4DFD-4C67-A8F4-48D751397E90}" type="presOf" srcId="{3C4B0E13-B87B-4283-91F0-2EA2C1B1103D}" destId="{D0B22C64-EABF-4C7C-8806-328DCB966C6C}" srcOrd="0" destOrd="0" presId="urn:microsoft.com/office/officeart/2005/8/layout/vList5"/>
    <dgm:cxn modelId="{E01F9647-44A8-4A9C-95E7-1E60549F2560}" type="presOf" srcId="{14853EA7-277B-483D-8C3B-707306DE49E3}" destId="{1338B37E-1732-4E1D-977A-716E4A04D73D}" srcOrd="0" destOrd="0" presId="urn:microsoft.com/office/officeart/2005/8/layout/vList5"/>
    <dgm:cxn modelId="{EF183ED8-14EB-45C1-92B7-E242BAAEC2BD}" srcId="{F49C7C49-DF7F-4F23-B5CC-113337897C16}" destId="{56995B23-E090-483C-8DF2-94DE7D878E92}" srcOrd="0" destOrd="0" parTransId="{4D420F95-37CF-4609-8E2A-686F2B74C044}" sibTransId="{D9951915-AA28-4402-8362-7E0827DB8827}"/>
    <dgm:cxn modelId="{78529670-B1EE-49C9-8CDC-D41BC464F3B1}" type="presOf" srcId="{CE6CFB78-2AB3-43E2-B851-8DD5243BC0BA}" destId="{5CCABE8E-CB38-4C49-8C07-9113DEE90DA8}" srcOrd="0" destOrd="0" presId="urn:microsoft.com/office/officeart/2005/8/layout/vList5"/>
    <dgm:cxn modelId="{3CDB564A-2163-468F-8F45-28489EE343A9}" type="presOf" srcId="{F49C7C49-DF7F-4F23-B5CC-113337897C16}" destId="{8595F86F-860E-4762-9F4A-CF9FD744C84E}" srcOrd="0" destOrd="0" presId="urn:microsoft.com/office/officeart/2005/8/layout/vList5"/>
    <dgm:cxn modelId="{F3868BD5-89A3-4849-859D-6F3BF998E2A1}" type="presParOf" srcId="{1338B37E-1732-4E1D-977A-716E4A04D73D}" destId="{D908AF06-6AFA-4961-A503-5039842814D2}" srcOrd="0" destOrd="0" presId="urn:microsoft.com/office/officeart/2005/8/layout/vList5"/>
    <dgm:cxn modelId="{5F5282B7-C23B-4B66-BC90-97E4CF9AC455}" type="presParOf" srcId="{D908AF06-6AFA-4961-A503-5039842814D2}" destId="{5CCABE8E-CB38-4C49-8C07-9113DEE90DA8}" srcOrd="0" destOrd="0" presId="urn:microsoft.com/office/officeart/2005/8/layout/vList5"/>
    <dgm:cxn modelId="{07937C65-E1F2-47F1-9DDA-048EE861BEE9}" type="presParOf" srcId="{D908AF06-6AFA-4961-A503-5039842814D2}" destId="{290ABD22-FBEB-42C7-B027-C15DC797059A}" srcOrd="1" destOrd="0" presId="urn:microsoft.com/office/officeart/2005/8/layout/vList5"/>
    <dgm:cxn modelId="{DBBB6402-CA77-4F3F-A7AA-AD241EC5C588}" type="presParOf" srcId="{1338B37E-1732-4E1D-977A-716E4A04D73D}" destId="{DBFA893B-9DCB-45ED-AB1F-D1AA4C743AE4}" srcOrd="1" destOrd="0" presId="urn:microsoft.com/office/officeart/2005/8/layout/vList5"/>
    <dgm:cxn modelId="{8CC02928-4C67-4103-B10C-551C6924EDE3}" type="presParOf" srcId="{1338B37E-1732-4E1D-977A-716E4A04D73D}" destId="{14D2D85B-35D6-4F15-8F8A-A2B2F6C20807}" srcOrd="2" destOrd="0" presId="urn:microsoft.com/office/officeart/2005/8/layout/vList5"/>
    <dgm:cxn modelId="{D2C6E2F4-F3D2-4978-B824-D594D4333AE1}" type="presParOf" srcId="{14D2D85B-35D6-4F15-8F8A-A2B2F6C20807}" destId="{5304110B-5344-4881-B09B-744D43DA0424}" srcOrd="0" destOrd="0" presId="urn:microsoft.com/office/officeart/2005/8/layout/vList5"/>
    <dgm:cxn modelId="{57A40FE7-E136-4D72-8B00-8C4FBB440470}" type="presParOf" srcId="{14D2D85B-35D6-4F15-8F8A-A2B2F6C20807}" destId="{D0E81AB8-6E17-4003-9D8F-2552161F19C8}" srcOrd="1" destOrd="0" presId="urn:microsoft.com/office/officeart/2005/8/layout/vList5"/>
    <dgm:cxn modelId="{8B37C57F-85FC-44EE-84D6-075E0F0166E8}" type="presParOf" srcId="{1338B37E-1732-4E1D-977A-716E4A04D73D}" destId="{FA34544D-2123-46D6-9540-61A2D8B7F888}" srcOrd="3" destOrd="0" presId="urn:microsoft.com/office/officeart/2005/8/layout/vList5"/>
    <dgm:cxn modelId="{6ADFAC58-3E70-4ED4-9754-6EE348076650}" type="presParOf" srcId="{1338B37E-1732-4E1D-977A-716E4A04D73D}" destId="{2CFF23C0-2BF7-4CCF-A85E-FB41EC4953F0}" srcOrd="4" destOrd="0" presId="urn:microsoft.com/office/officeart/2005/8/layout/vList5"/>
    <dgm:cxn modelId="{DD669C42-6A11-4595-8A63-2B6E33B3FDF7}" type="presParOf" srcId="{2CFF23C0-2BF7-4CCF-A85E-FB41EC4953F0}" destId="{8595F86F-860E-4762-9F4A-CF9FD744C84E}" srcOrd="0" destOrd="0" presId="urn:microsoft.com/office/officeart/2005/8/layout/vList5"/>
    <dgm:cxn modelId="{34803CE3-0C8C-4C0B-BDA2-F8856BA58572}" type="presParOf" srcId="{2CFF23C0-2BF7-4CCF-A85E-FB41EC4953F0}" destId="{245662C3-191E-4BBC-8998-6CAF18C72378}" srcOrd="1" destOrd="0" presId="urn:microsoft.com/office/officeart/2005/8/layout/vList5"/>
    <dgm:cxn modelId="{A7107CB2-D053-41FE-BB22-05DC1B0A4990}" type="presParOf" srcId="{1338B37E-1732-4E1D-977A-716E4A04D73D}" destId="{B0F29A89-A99B-44C6-A2EC-6717FEC610BC}" srcOrd="5" destOrd="0" presId="urn:microsoft.com/office/officeart/2005/8/layout/vList5"/>
    <dgm:cxn modelId="{272564F2-28A4-410F-83B8-EC2CA9DA61D7}" type="presParOf" srcId="{1338B37E-1732-4E1D-977A-716E4A04D73D}" destId="{334E6D76-9F0A-471C-A358-9C95F8DA0FF4}" srcOrd="6" destOrd="0" presId="urn:microsoft.com/office/officeart/2005/8/layout/vList5"/>
    <dgm:cxn modelId="{CA976B71-4F94-4B94-9F35-4731DECFD14D}" type="presParOf" srcId="{334E6D76-9F0A-471C-A358-9C95F8DA0FF4}" destId="{F7E2119C-C789-4FD5-B87B-17842AB90A5E}" srcOrd="0" destOrd="0" presId="urn:microsoft.com/office/officeart/2005/8/layout/vList5"/>
    <dgm:cxn modelId="{A9A0286E-D1A3-4169-AB53-26475A036AA0}" type="presParOf" srcId="{334E6D76-9F0A-471C-A358-9C95F8DA0FF4}" destId="{C6CA8148-B50B-43FF-9823-98D0BC2ED364}" srcOrd="1" destOrd="0" presId="urn:microsoft.com/office/officeart/2005/8/layout/vList5"/>
    <dgm:cxn modelId="{7889F6BC-6675-438D-9737-78F296FF97F0}" type="presParOf" srcId="{1338B37E-1732-4E1D-977A-716E4A04D73D}" destId="{06B86561-C423-4CA5-AFFD-9AAADD3882D9}" srcOrd="7" destOrd="0" presId="urn:microsoft.com/office/officeart/2005/8/layout/vList5"/>
    <dgm:cxn modelId="{50ECB30B-22CC-4EBC-97D4-7F8FE11C6A3B}" type="presParOf" srcId="{1338B37E-1732-4E1D-977A-716E4A04D73D}" destId="{2E78EE46-BA88-4E8D-990A-1CD64E7256B2}" srcOrd="8" destOrd="0" presId="urn:microsoft.com/office/officeart/2005/8/layout/vList5"/>
    <dgm:cxn modelId="{8235E33D-CAB1-4745-A2A6-90BD4DA39233}" type="presParOf" srcId="{2E78EE46-BA88-4E8D-990A-1CD64E7256B2}" destId="{DE5C8DE1-FA05-4D91-91C0-F37B6706A481}" srcOrd="0" destOrd="0" presId="urn:microsoft.com/office/officeart/2005/8/layout/vList5"/>
    <dgm:cxn modelId="{92436731-3511-4D7B-A353-CABBA4621496}" type="presParOf" srcId="{2E78EE46-BA88-4E8D-990A-1CD64E7256B2}" destId="{D0B22C64-EABF-4C7C-8806-328DCB966C6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9E1DC57-22A0-4348-A7AA-ACE5B21329DF}" type="doc">
      <dgm:prSet loTypeId="urn:microsoft.com/office/officeart/2005/8/layout/hierarchy4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10F2216-CB06-4E06-A1CA-F530885FCA5C}">
      <dgm:prSet phldrT="[Text]"/>
      <dgm:spPr>
        <a:solidFill>
          <a:schemeClr val="accent2"/>
        </a:solidFill>
      </dgm:spPr>
      <dgm:t>
        <a:bodyPr vert="vert270"/>
        <a:lstStyle/>
        <a:p>
          <a:r>
            <a:rPr lang="en-US"/>
            <a:t>Podpora přípravy </a:t>
          </a:r>
          <a:r>
            <a:rPr lang="cs-CZ">
              <a:latin typeface="Calibri Light" panose="020F0302020204030204"/>
            </a:rPr>
            <a:t>záměrů</a:t>
          </a:r>
          <a:endParaRPr lang="en-US"/>
        </a:p>
      </dgm:t>
    </dgm:pt>
    <dgm:pt modelId="{4FE38024-7E81-4ED7-A6C5-BA17218CFE6F}" type="parTrans" cxnId="{D6F21AB5-D7FD-41E6-A671-9DD351B57478}">
      <dgm:prSet/>
      <dgm:spPr/>
      <dgm:t>
        <a:bodyPr/>
        <a:lstStyle/>
        <a:p>
          <a:endParaRPr lang="cs-CZ"/>
        </a:p>
      </dgm:t>
    </dgm:pt>
    <dgm:pt modelId="{4AAA91D9-5BC9-463F-A3A2-E75A5F0C7A6D}" type="sibTrans" cxnId="{D6F21AB5-D7FD-41E6-A671-9DD351B57478}">
      <dgm:prSet/>
      <dgm:spPr/>
      <dgm:t>
        <a:bodyPr/>
        <a:lstStyle/>
        <a:p>
          <a:endParaRPr lang="cs-CZ"/>
        </a:p>
      </dgm:t>
    </dgm:pt>
    <dgm:pt modelId="{84E24257-832C-45FD-825B-9042D6EE214D}" type="pres">
      <dgm:prSet presAssocID="{89E1DC57-22A0-4348-A7AA-ACE5B21329D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84B470C2-85A8-46B0-AA0B-21E360E21334}" type="pres">
      <dgm:prSet presAssocID="{B10F2216-CB06-4E06-A1CA-F530885FCA5C}" presName="vertOne" presStyleCnt="0"/>
      <dgm:spPr/>
    </dgm:pt>
    <dgm:pt modelId="{E2E62E87-29DA-4B1E-B379-7D5D1F3F0885}" type="pres">
      <dgm:prSet presAssocID="{B10F2216-CB06-4E06-A1CA-F530885FCA5C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A2BC469-5326-4312-92B9-75506D979FF9}" type="pres">
      <dgm:prSet presAssocID="{B10F2216-CB06-4E06-A1CA-F530885FCA5C}" presName="horzOne" presStyleCnt="0"/>
      <dgm:spPr/>
    </dgm:pt>
  </dgm:ptLst>
  <dgm:cxnLst>
    <dgm:cxn modelId="{BFAA5D80-440C-4C3C-8B2B-0B1AA94D3D55}" type="presOf" srcId="{B10F2216-CB06-4E06-A1CA-F530885FCA5C}" destId="{E2E62E87-29DA-4B1E-B379-7D5D1F3F0885}" srcOrd="0" destOrd="0" presId="urn:microsoft.com/office/officeart/2005/8/layout/hierarchy4"/>
    <dgm:cxn modelId="{D6F21AB5-D7FD-41E6-A671-9DD351B57478}" srcId="{89E1DC57-22A0-4348-A7AA-ACE5B21329DF}" destId="{B10F2216-CB06-4E06-A1CA-F530885FCA5C}" srcOrd="0" destOrd="0" parTransId="{4FE38024-7E81-4ED7-A6C5-BA17218CFE6F}" sibTransId="{4AAA91D9-5BC9-463F-A3A2-E75A5F0C7A6D}"/>
    <dgm:cxn modelId="{C75EFBEF-C07C-4D5E-A6B4-C832D53B091B}" type="presOf" srcId="{89E1DC57-22A0-4348-A7AA-ACE5B21329DF}" destId="{84E24257-832C-45FD-825B-9042D6EE214D}" srcOrd="0" destOrd="0" presId="urn:microsoft.com/office/officeart/2005/8/layout/hierarchy4"/>
    <dgm:cxn modelId="{92E62554-4CE5-4B26-8E48-C3C0314CBFA6}" type="presParOf" srcId="{84E24257-832C-45FD-825B-9042D6EE214D}" destId="{84B470C2-85A8-46B0-AA0B-21E360E21334}" srcOrd="0" destOrd="0" presId="urn:microsoft.com/office/officeart/2005/8/layout/hierarchy4"/>
    <dgm:cxn modelId="{5FE36FE8-B14E-4756-860F-671B2539A975}" type="presParOf" srcId="{84B470C2-85A8-46B0-AA0B-21E360E21334}" destId="{E2E62E87-29DA-4B1E-B379-7D5D1F3F0885}" srcOrd="0" destOrd="0" presId="urn:microsoft.com/office/officeart/2005/8/layout/hierarchy4"/>
    <dgm:cxn modelId="{485A3819-1AA0-4FCB-9D73-864C4345823D}" type="presParOf" srcId="{84B470C2-85A8-46B0-AA0B-21E360E21334}" destId="{5A2BC469-5326-4312-92B9-75506D979FF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9E1DC57-22A0-4348-A7AA-ACE5B21329DF}" type="doc">
      <dgm:prSet loTypeId="urn:microsoft.com/office/officeart/2005/8/layout/hierarchy4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10F2216-CB06-4E06-A1CA-F530885FCA5C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 vert="horz"/>
        <a:lstStyle/>
        <a:p>
          <a:r>
            <a:rPr lang="cs-CZ" sz="2800" b="1">
              <a:solidFill>
                <a:schemeClr val="bg1"/>
              </a:solidFill>
            </a:rPr>
            <a:t>Mapování, analýzy a evaluace</a:t>
          </a:r>
        </a:p>
      </dgm:t>
    </dgm:pt>
    <dgm:pt modelId="{4FE38024-7E81-4ED7-A6C5-BA17218CFE6F}" type="parTrans" cxnId="{D6F21AB5-D7FD-41E6-A671-9DD351B57478}">
      <dgm:prSet/>
      <dgm:spPr/>
      <dgm:t>
        <a:bodyPr/>
        <a:lstStyle/>
        <a:p>
          <a:endParaRPr lang="cs-CZ"/>
        </a:p>
      </dgm:t>
    </dgm:pt>
    <dgm:pt modelId="{4AAA91D9-5BC9-463F-A3A2-E75A5F0C7A6D}" type="sibTrans" cxnId="{D6F21AB5-D7FD-41E6-A671-9DD351B57478}">
      <dgm:prSet/>
      <dgm:spPr/>
      <dgm:t>
        <a:bodyPr/>
        <a:lstStyle/>
        <a:p>
          <a:endParaRPr lang="cs-CZ"/>
        </a:p>
      </dgm:t>
    </dgm:pt>
    <dgm:pt modelId="{84E24257-832C-45FD-825B-9042D6EE214D}" type="pres">
      <dgm:prSet presAssocID="{89E1DC57-22A0-4348-A7AA-ACE5B21329D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84B470C2-85A8-46B0-AA0B-21E360E21334}" type="pres">
      <dgm:prSet presAssocID="{B10F2216-CB06-4E06-A1CA-F530885FCA5C}" presName="vertOne" presStyleCnt="0"/>
      <dgm:spPr/>
    </dgm:pt>
    <dgm:pt modelId="{E2E62E87-29DA-4B1E-B379-7D5D1F3F0885}" type="pres">
      <dgm:prSet presAssocID="{B10F2216-CB06-4E06-A1CA-F530885FCA5C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A2BC469-5326-4312-92B9-75506D979FF9}" type="pres">
      <dgm:prSet presAssocID="{B10F2216-CB06-4E06-A1CA-F530885FCA5C}" presName="horzOne" presStyleCnt="0"/>
      <dgm:spPr/>
    </dgm:pt>
  </dgm:ptLst>
  <dgm:cxnLst>
    <dgm:cxn modelId="{BFAA5D80-440C-4C3C-8B2B-0B1AA94D3D55}" type="presOf" srcId="{B10F2216-CB06-4E06-A1CA-F530885FCA5C}" destId="{E2E62E87-29DA-4B1E-B379-7D5D1F3F0885}" srcOrd="0" destOrd="0" presId="urn:microsoft.com/office/officeart/2005/8/layout/hierarchy4"/>
    <dgm:cxn modelId="{D6F21AB5-D7FD-41E6-A671-9DD351B57478}" srcId="{89E1DC57-22A0-4348-A7AA-ACE5B21329DF}" destId="{B10F2216-CB06-4E06-A1CA-F530885FCA5C}" srcOrd="0" destOrd="0" parTransId="{4FE38024-7E81-4ED7-A6C5-BA17218CFE6F}" sibTransId="{4AAA91D9-5BC9-463F-A3A2-E75A5F0C7A6D}"/>
    <dgm:cxn modelId="{C75EFBEF-C07C-4D5E-A6B4-C832D53B091B}" type="presOf" srcId="{89E1DC57-22A0-4348-A7AA-ACE5B21329DF}" destId="{84E24257-832C-45FD-825B-9042D6EE214D}" srcOrd="0" destOrd="0" presId="urn:microsoft.com/office/officeart/2005/8/layout/hierarchy4"/>
    <dgm:cxn modelId="{92E62554-4CE5-4B26-8E48-C3C0314CBFA6}" type="presParOf" srcId="{84E24257-832C-45FD-825B-9042D6EE214D}" destId="{84B470C2-85A8-46B0-AA0B-21E360E21334}" srcOrd="0" destOrd="0" presId="urn:microsoft.com/office/officeart/2005/8/layout/hierarchy4"/>
    <dgm:cxn modelId="{5FE36FE8-B14E-4756-860F-671B2539A975}" type="presParOf" srcId="{84B470C2-85A8-46B0-AA0B-21E360E21334}" destId="{E2E62E87-29DA-4B1E-B379-7D5D1F3F0885}" srcOrd="0" destOrd="0" presId="urn:microsoft.com/office/officeart/2005/8/layout/hierarchy4"/>
    <dgm:cxn modelId="{485A3819-1AA0-4FCB-9D73-864C4345823D}" type="presParOf" srcId="{84B470C2-85A8-46B0-AA0B-21E360E21334}" destId="{5A2BC469-5326-4312-92B9-75506D979FF9}" srcOrd="1" destOrd="0" presId="urn:microsoft.com/office/officeart/2005/8/layout/hierarchy4"/>
  </dgm:cxnLst>
  <dgm:bg>
    <a:solidFill>
      <a:srgbClr val="FFC000"/>
    </a:solidFill>
  </dgm:bg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B9CE3C0-0BD3-487D-B027-39EFA737AE1A}" type="doc">
      <dgm:prSet loTypeId="urn:microsoft.com/office/officeart/2005/8/layout/pyramid1" loCatId="pyramid" qsTypeId="urn:microsoft.com/office/officeart/2005/8/quickstyle/3d1" qsCatId="3D" csTypeId="urn:microsoft.com/office/officeart/2005/8/colors/accent1_2" csCatId="accent1" phldr="1"/>
      <dgm:spPr/>
    </dgm:pt>
    <dgm:pt modelId="{9F23DE56-D895-4394-A524-30C0D4C0BE8F}">
      <dgm:prSet phldrT="[Text]" custT="1"/>
      <dgm:spPr>
        <a:solidFill>
          <a:srgbClr val="005A9B"/>
        </a:solidFill>
      </dgm:spPr>
      <dgm:t>
        <a:bodyPr/>
        <a:lstStyle/>
        <a:p>
          <a:r>
            <a:rPr lang="cs-CZ" sz="2400"/>
            <a:t/>
          </a:r>
          <a:br>
            <a:rPr lang="cs-CZ" sz="2400"/>
          </a:br>
          <a:endParaRPr lang="cs-CZ" sz="2400"/>
        </a:p>
        <a:p>
          <a:r>
            <a:rPr lang="cs-CZ" sz="2400" b="1">
              <a:solidFill>
                <a:schemeClr val="bg1"/>
              </a:solidFill>
            </a:rPr>
            <a:t>Aktualizovaná RIS3 strategie 12/2022</a:t>
          </a:r>
        </a:p>
        <a:p>
          <a:r>
            <a:rPr lang="cs-CZ" sz="1800" b="1" i="1">
              <a:solidFill>
                <a:schemeClr val="bg1"/>
              </a:solidFill>
            </a:rPr>
            <a:t>Akční plán RIS3 – strategické intervence/projekty/aktivity</a:t>
          </a:r>
          <a:endParaRPr lang="cs-CZ" sz="1800" b="1">
            <a:solidFill>
              <a:schemeClr val="bg1"/>
            </a:solidFill>
          </a:endParaRPr>
        </a:p>
      </dgm:t>
    </dgm:pt>
    <dgm:pt modelId="{89C96BEF-2AD7-492D-A267-4D2F83C5FD32}" type="parTrans" cxnId="{D34DFF6C-5075-43F2-A80E-2AB47631DB56}">
      <dgm:prSet/>
      <dgm:spPr/>
      <dgm:t>
        <a:bodyPr/>
        <a:lstStyle/>
        <a:p>
          <a:endParaRPr lang="cs-CZ"/>
        </a:p>
      </dgm:t>
    </dgm:pt>
    <dgm:pt modelId="{A64B5509-30D2-4186-8FB2-C68BA3D05F41}" type="sibTrans" cxnId="{D34DFF6C-5075-43F2-A80E-2AB47631DB56}">
      <dgm:prSet/>
      <dgm:spPr/>
      <dgm:t>
        <a:bodyPr/>
        <a:lstStyle/>
        <a:p>
          <a:endParaRPr lang="cs-CZ"/>
        </a:p>
      </dgm:t>
    </dgm:pt>
    <dgm:pt modelId="{18A63925-09C2-4ACE-8BC6-0AE98AB433D3}" type="pres">
      <dgm:prSet presAssocID="{2B9CE3C0-0BD3-487D-B027-39EFA737AE1A}" presName="Name0" presStyleCnt="0">
        <dgm:presLayoutVars>
          <dgm:dir/>
          <dgm:animLvl val="lvl"/>
          <dgm:resizeHandles val="exact"/>
        </dgm:presLayoutVars>
      </dgm:prSet>
      <dgm:spPr/>
    </dgm:pt>
    <dgm:pt modelId="{1D8AB25C-F4BB-445A-83A2-2E1F96A2FE44}" type="pres">
      <dgm:prSet presAssocID="{9F23DE56-D895-4394-A524-30C0D4C0BE8F}" presName="Name8" presStyleCnt="0"/>
      <dgm:spPr/>
    </dgm:pt>
    <dgm:pt modelId="{6BE8866B-4D8C-4ED6-9F29-3B934624CB2B}" type="pres">
      <dgm:prSet presAssocID="{9F23DE56-D895-4394-A524-30C0D4C0BE8F}" presName="level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36E2742-D05F-4049-A518-4B4BE1CEE869}" type="pres">
      <dgm:prSet presAssocID="{9F23DE56-D895-4394-A524-30C0D4C0BE8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6896A81-4D83-4406-AB61-5250D89D7158}" type="presOf" srcId="{9F23DE56-D895-4394-A524-30C0D4C0BE8F}" destId="{6BE8866B-4D8C-4ED6-9F29-3B934624CB2B}" srcOrd="0" destOrd="0" presId="urn:microsoft.com/office/officeart/2005/8/layout/pyramid1"/>
    <dgm:cxn modelId="{D34DFF6C-5075-43F2-A80E-2AB47631DB56}" srcId="{2B9CE3C0-0BD3-487D-B027-39EFA737AE1A}" destId="{9F23DE56-D895-4394-A524-30C0D4C0BE8F}" srcOrd="0" destOrd="0" parTransId="{89C96BEF-2AD7-492D-A267-4D2F83C5FD32}" sibTransId="{A64B5509-30D2-4186-8FB2-C68BA3D05F41}"/>
    <dgm:cxn modelId="{AD5B8F77-3302-4340-A4E6-80C67A81101F}" type="presOf" srcId="{2B9CE3C0-0BD3-487D-B027-39EFA737AE1A}" destId="{18A63925-09C2-4ACE-8BC6-0AE98AB433D3}" srcOrd="0" destOrd="0" presId="urn:microsoft.com/office/officeart/2005/8/layout/pyramid1"/>
    <dgm:cxn modelId="{0D12E1DA-2CA4-4802-81F4-C67BAD0BF46A}" type="presOf" srcId="{9F23DE56-D895-4394-A524-30C0D4C0BE8F}" destId="{836E2742-D05F-4049-A518-4B4BE1CEE869}" srcOrd="1" destOrd="0" presId="urn:microsoft.com/office/officeart/2005/8/layout/pyramid1"/>
    <dgm:cxn modelId="{020FF284-5D80-4D67-B84F-C9C8C33F0C59}" type="presParOf" srcId="{18A63925-09C2-4ACE-8BC6-0AE98AB433D3}" destId="{1D8AB25C-F4BB-445A-83A2-2E1F96A2FE44}" srcOrd="0" destOrd="0" presId="urn:microsoft.com/office/officeart/2005/8/layout/pyramid1"/>
    <dgm:cxn modelId="{FE177296-176B-4558-9EB4-280F12478E78}" type="presParOf" srcId="{1D8AB25C-F4BB-445A-83A2-2E1F96A2FE44}" destId="{6BE8866B-4D8C-4ED6-9F29-3B934624CB2B}" srcOrd="0" destOrd="0" presId="urn:microsoft.com/office/officeart/2005/8/layout/pyramid1"/>
    <dgm:cxn modelId="{0E2CE307-8C09-4064-B2F6-19FF697F7493}" type="presParOf" srcId="{1D8AB25C-F4BB-445A-83A2-2E1F96A2FE44}" destId="{836E2742-D05F-4049-A518-4B4BE1CEE869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9E1DC57-22A0-4348-A7AA-ACE5B21329DF}" type="doc">
      <dgm:prSet loTypeId="urn:microsoft.com/office/officeart/2005/8/layout/hierarchy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68A5096-4BAF-4E9D-82F7-02780902DE32}">
      <dgm:prSet/>
      <dgm:spPr/>
      <dgm:t>
        <a:bodyPr/>
        <a:lstStyle/>
        <a:p>
          <a:r>
            <a:rPr lang="cs-CZ"/>
            <a:t>  </a:t>
          </a:r>
        </a:p>
      </dgm:t>
    </dgm:pt>
    <dgm:pt modelId="{0F95DBCD-B0B1-45E6-BFB1-729DC894D428}" type="parTrans" cxnId="{805AE49B-8418-41B2-8C75-4AAB95177FA1}">
      <dgm:prSet/>
      <dgm:spPr/>
      <dgm:t>
        <a:bodyPr/>
        <a:lstStyle/>
        <a:p>
          <a:endParaRPr lang="cs-CZ"/>
        </a:p>
      </dgm:t>
    </dgm:pt>
    <dgm:pt modelId="{C918A309-B31D-47F2-8BDA-AF146765912A}" type="sibTrans" cxnId="{805AE49B-8418-41B2-8C75-4AAB95177FA1}">
      <dgm:prSet/>
      <dgm:spPr/>
      <dgm:t>
        <a:bodyPr/>
        <a:lstStyle/>
        <a:p>
          <a:endParaRPr lang="cs-CZ"/>
        </a:p>
      </dgm:t>
    </dgm:pt>
    <dgm:pt modelId="{ED48DE90-488C-4CD4-A3A7-69013964349D}">
      <dgm:prSet/>
      <dgm:spPr/>
      <dgm:t>
        <a:bodyPr/>
        <a:lstStyle/>
        <a:p>
          <a:r>
            <a:rPr lang="cs-CZ"/>
            <a:t>  </a:t>
          </a:r>
        </a:p>
      </dgm:t>
    </dgm:pt>
    <dgm:pt modelId="{CBE3C468-3B87-4D13-9424-7C47E10F5E39}" type="parTrans" cxnId="{65F42814-71DE-49C4-91A1-5C2E4FC619D7}">
      <dgm:prSet/>
      <dgm:spPr/>
      <dgm:t>
        <a:bodyPr/>
        <a:lstStyle/>
        <a:p>
          <a:endParaRPr lang="cs-CZ"/>
        </a:p>
      </dgm:t>
    </dgm:pt>
    <dgm:pt modelId="{43D32E21-CC6C-42C9-83B7-DC639D88BC40}" type="sibTrans" cxnId="{65F42814-71DE-49C4-91A1-5C2E4FC619D7}">
      <dgm:prSet/>
      <dgm:spPr/>
      <dgm:t>
        <a:bodyPr/>
        <a:lstStyle/>
        <a:p>
          <a:endParaRPr lang="cs-CZ"/>
        </a:p>
      </dgm:t>
    </dgm:pt>
    <dgm:pt modelId="{30FDC79C-AF88-4104-BEF2-E0A21B734A98}">
      <dgm:prSet/>
      <dgm:spPr/>
      <dgm:t>
        <a:bodyPr/>
        <a:lstStyle/>
        <a:p>
          <a:r>
            <a:rPr lang="cs-CZ"/>
            <a:t>  </a:t>
          </a:r>
        </a:p>
      </dgm:t>
    </dgm:pt>
    <dgm:pt modelId="{5483FBD6-C1F2-4B71-A8DE-31D4A502BF28}" type="parTrans" cxnId="{986F0A82-546E-40D0-A6FB-DCA51B2ED948}">
      <dgm:prSet/>
      <dgm:spPr/>
      <dgm:t>
        <a:bodyPr/>
        <a:lstStyle/>
        <a:p>
          <a:endParaRPr lang="cs-CZ"/>
        </a:p>
      </dgm:t>
    </dgm:pt>
    <dgm:pt modelId="{C0550541-2449-4CCA-9241-5E06C185F802}" type="sibTrans" cxnId="{986F0A82-546E-40D0-A6FB-DCA51B2ED948}">
      <dgm:prSet/>
      <dgm:spPr/>
      <dgm:t>
        <a:bodyPr/>
        <a:lstStyle/>
        <a:p>
          <a:endParaRPr lang="cs-CZ"/>
        </a:p>
      </dgm:t>
    </dgm:pt>
    <dgm:pt modelId="{84E24257-832C-45FD-825B-9042D6EE214D}" type="pres">
      <dgm:prSet presAssocID="{89E1DC57-22A0-4348-A7AA-ACE5B21329D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58E1D5C8-1E6D-4BDB-9469-ED7A357C213F}" type="pres">
      <dgm:prSet presAssocID="{A68A5096-4BAF-4E9D-82F7-02780902DE32}" presName="vertOne" presStyleCnt="0"/>
      <dgm:spPr/>
    </dgm:pt>
    <dgm:pt modelId="{1509E25A-507C-44DA-AE23-2F1004B8ADB4}" type="pres">
      <dgm:prSet presAssocID="{A68A5096-4BAF-4E9D-82F7-02780902DE32}" presName="txOne" presStyleLbl="node0" presStyleIdx="0" presStyleCnt="3" custScaleY="100000" custLinFactNeighborX="6862" custLinFactNeighborY="-20400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01E5BD0F-1369-4B61-AA6C-D49DD09DB867}" type="pres">
      <dgm:prSet presAssocID="{A68A5096-4BAF-4E9D-82F7-02780902DE32}" presName="horzOne" presStyleCnt="0"/>
      <dgm:spPr/>
    </dgm:pt>
    <dgm:pt modelId="{4891AB4E-BFEA-419A-967C-ABC8372FFAF4}" type="pres">
      <dgm:prSet presAssocID="{C918A309-B31D-47F2-8BDA-AF146765912A}" presName="sibSpaceOne" presStyleCnt="0"/>
      <dgm:spPr/>
    </dgm:pt>
    <dgm:pt modelId="{0467207B-C0E9-41B0-9347-00974D2BC7AF}" type="pres">
      <dgm:prSet presAssocID="{ED48DE90-488C-4CD4-A3A7-69013964349D}" presName="vertOne" presStyleCnt="0"/>
      <dgm:spPr/>
    </dgm:pt>
    <dgm:pt modelId="{B6C6A3BE-2F83-4E14-9A5D-B49C39B04870}" type="pres">
      <dgm:prSet presAssocID="{ED48DE90-488C-4CD4-A3A7-69013964349D}" presName="txOne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180B9729-282C-4384-AC97-F709D6DF0621}" type="pres">
      <dgm:prSet presAssocID="{ED48DE90-488C-4CD4-A3A7-69013964349D}" presName="horzOne" presStyleCnt="0"/>
      <dgm:spPr/>
    </dgm:pt>
    <dgm:pt modelId="{2470CF36-8F85-40B7-8C7C-E2F29D6A5AAE}" type="pres">
      <dgm:prSet presAssocID="{43D32E21-CC6C-42C9-83B7-DC639D88BC40}" presName="sibSpaceOne" presStyleCnt="0"/>
      <dgm:spPr/>
    </dgm:pt>
    <dgm:pt modelId="{2EB82A38-489A-44EC-83A4-71B0A336E08E}" type="pres">
      <dgm:prSet presAssocID="{30FDC79C-AF88-4104-BEF2-E0A21B734A98}" presName="vertOne" presStyleCnt="0"/>
      <dgm:spPr/>
    </dgm:pt>
    <dgm:pt modelId="{F409EB31-134B-4004-ACC8-A2DF0E5CD150}" type="pres">
      <dgm:prSet presAssocID="{30FDC79C-AF88-4104-BEF2-E0A21B734A98}" presName="txOne" presStyleLbl="node0" presStyleIdx="2" presStyleCnt="3" custLinFactNeighborX="1057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249768B9-16A7-4B23-AEF3-06075F45E282}" type="pres">
      <dgm:prSet presAssocID="{30FDC79C-AF88-4104-BEF2-E0A21B734A98}" presName="horzOne" presStyleCnt="0"/>
      <dgm:spPr/>
    </dgm:pt>
  </dgm:ptLst>
  <dgm:cxnLst>
    <dgm:cxn modelId="{90643159-579A-41AA-B290-AF845D8B69C4}" type="presOf" srcId="{ED48DE90-488C-4CD4-A3A7-69013964349D}" destId="{B6C6A3BE-2F83-4E14-9A5D-B49C39B04870}" srcOrd="0" destOrd="0" presId="urn:microsoft.com/office/officeart/2005/8/layout/hierarchy4"/>
    <dgm:cxn modelId="{8A7662B4-E227-48CE-9A0B-014F7F5E2533}" type="presOf" srcId="{30FDC79C-AF88-4104-BEF2-E0A21B734A98}" destId="{F409EB31-134B-4004-ACC8-A2DF0E5CD150}" srcOrd="0" destOrd="0" presId="urn:microsoft.com/office/officeart/2005/8/layout/hierarchy4"/>
    <dgm:cxn modelId="{C75EFBEF-C07C-4D5E-A6B4-C832D53B091B}" type="presOf" srcId="{89E1DC57-22A0-4348-A7AA-ACE5B21329DF}" destId="{84E24257-832C-45FD-825B-9042D6EE214D}" srcOrd="0" destOrd="0" presId="urn:microsoft.com/office/officeart/2005/8/layout/hierarchy4"/>
    <dgm:cxn modelId="{986F0A82-546E-40D0-A6FB-DCA51B2ED948}" srcId="{89E1DC57-22A0-4348-A7AA-ACE5B21329DF}" destId="{30FDC79C-AF88-4104-BEF2-E0A21B734A98}" srcOrd="2" destOrd="0" parTransId="{5483FBD6-C1F2-4B71-A8DE-31D4A502BF28}" sibTransId="{C0550541-2449-4CCA-9241-5E06C185F802}"/>
    <dgm:cxn modelId="{41C19F14-7ACE-403A-A920-48F927D0792E}" type="presOf" srcId="{A68A5096-4BAF-4E9D-82F7-02780902DE32}" destId="{1509E25A-507C-44DA-AE23-2F1004B8ADB4}" srcOrd="0" destOrd="0" presId="urn:microsoft.com/office/officeart/2005/8/layout/hierarchy4"/>
    <dgm:cxn modelId="{65F42814-71DE-49C4-91A1-5C2E4FC619D7}" srcId="{89E1DC57-22A0-4348-A7AA-ACE5B21329DF}" destId="{ED48DE90-488C-4CD4-A3A7-69013964349D}" srcOrd="1" destOrd="0" parTransId="{CBE3C468-3B87-4D13-9424-7C47E10F5E39}" sibTransId="{43D32E21-CC6C-42C9-83B7-DC639D88BC40}"/>
    <dgm:cxn modelId="{805AE49B-8418-41B2-8C75-4AAB95177FA1}" srcId="{89E1DC57-22A0-4348-A7AA-ACE5B21329DF}" destId="{A68A5096-4BAF-4E9D-82F7-02780902DE32}" srcOrd="0" destOrd="0" parTransId="{0F95DBCD-B0B1-45E6-BFB1-729DC894D428}" sibTransId="{C918A309-B31D-47F2-8BDA-AF146765912A}"/>
    <dgm:cxn modelId="{19903A10-5B49-439B-AAF8-BC171AC707F8}" type="presParOf" srcId="{84E24257-832C-45FD-825B-9042D6EE214D}" destId="{58E1D5C8-1E6D-4BDB-9469-ED7A357C213F}" srcOrd="0" destOrd="0" presId="urn:microsoft.com/office/officeart/2005/8/layout/hierarchy4"/>
    <dgm:cxn modelId="{0B1DBFC7-DD77-46A0-AC47-3320A2821F41}" type="presParOf" srcId="{58E1D5C8-1E6D-4BDB-9469-ED7A357C213F}" destId="{1509E25A-507C-44DA-AE23-2F1004B8ADB4}" srcOrd="0" destOrd="0" presId="urn:microsoft.com/office/officeart/2005/8/layout/hierarchy4"/>
    <dgm:cxn modelId="{01348F51-973B-437C-9ADB-EE1E9D746417}" type="presParOf" srcId="{58E1D5C8-1E6D-4BDB-9469-ED7A357C213F}" destId="{01E5BD0F-1369-4B61-AA6C-D49DD09DB867}" srcOrd="1" destOrd="0" presId="urn:microsoft.com/office/officeart/2005/8/layout/hierarchy4"/>
    <dgm:cxn modelId="{50D4CE3A-552B-47C7-8FD6-170A500F89BD}" type="presParOf" srcId="{84E24257-832C-45FD-825B-9042D6EE214D}" destId="{4891AB4E-BFEA-419A-967C-ABC8372FFAF4}" srcOrd="1" destOrd="0" presId="urn:microsoft.com/office/officeart/2005/8/layout/hierarchy4"/>
    <dgm:cxn modelId="{F07FFA79-5BA2-481A-8B34-B86DBDEC90DB}" type="presParOf" srcId="{84E24257-832C-45FD-825B-9042D6EE214D}" destId="{0467207B-C0E9-41B0-9347-00974D2BC7AF}" srcOrd="2" destOrd="0" presId="urn:microsoft.com/office/officeart/2005/8/layout/hierarchy4"/>
    <dgm:cxn modelId="{11DF6670-A8E3-432E-B9D0-70D7F8192300}" type="presParOf" srcId="{0467207B-C0E9-41B0-9347-00974D2BC7AF}" destId="{B6C6A3BE-2F83-4E14-9A5D-B49C39B04870}" srcOrd="0" destOrd="0" presId="urn:microsoft.com/office/officeart/2005/8/layout/hierarchy4"/>
    <dgm:cxn modelId="{9EC3DEE0-2AF3-4C57-B89D-D725FE96AE68}" type="presParOf" srcId="{0467207B-C0E9-41B0-9347-00974D2BC7AF}" destId="{180B9729-282C-4384-AC97-F709D6DF0621}" srcOrd="1" destOrd="0" presId="urn:microsoft.com/office/officeart/2005/8/layout/hierarchy4"/>
    <dgm:cxn modelId="{0705AA04-FEB7-4C9E-AFEA-EA8BC89FC8C5}" type="presParOf" srcId="{84E24257-832C-45FD-825B-9042D6EE214D}" destId="{2470CF36-8F85-40B7-8C7C-E2F29D6A5AAE}" srcOrd="3" destOrd="0" presId="urn:microsoft.com/office/officeart/2005/8/layout/hierarchy4"/>
    <dgm:cxn modelId="{ED6E3F3E-5369-40D5-BFF9-CED18A6A31E8}" type="presParOf" srcId="{84E24257-832C-45FD-825B-9042D6EE214D}" destId="{2EB82A38-489A-44EC-83A4-71B0A336E08E}" srcOrd="4" destOrd="0" presId="urn:microsoft.com/office/officeart/2005/8/layout/hierarchy4"/>
    <dgm:cxn modelId="{8E835E34-DAF2-44BC-834D-80AEE2AE69FD}" type="presParOf" srcId="{2EB82A38-489A-44EC-83A4-71B0A336E08E}" destId="{F409EB31-134B-4004-ACC8-A2DF0E5CD150}" srcOrd="0" destOrd="0" presId="urn:microsoft.com/office/officeart/2005/8/layout/hierarchy4"/>
    <dgm:cxn modelId="{0B046C12-A396-4383-B088-DD9EBDCABA7A}" type="presParOf" srcId="{2EB82A38-489A-44EC-83A4-71B0A336E08E}" destId="{249768B9-16A7-4B23-AEF3-06075F45E28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9E1DC57-22A0-4348-A7AA-ACE5B21329DF}" type="doc">
      <dgm:prSet loTypeId="urn:microsoft.com/office/officeart/2005/8/layout/hierarchy4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68A5096-4BAF-4E9D-82F7-02780902DE32}">
      <dgm:prSet custT="1"/>
      <dgm:spPr>
        <a:solidFill>
          <a:srgbClr val="005A9B"/>
        </a:solidFill>
      </dgm:spPr>
      <dgm:t>
        <a:bodyPr/>
        <a:lstStyle/>
        <a:p>
          <a:r>
            <a:rPr lang="cs-CZ" sz="1400" b="1"/>
            <a:t>Lidské zdroje pro VaVaI</a:t>
          </a:r>
        </a:p>
      </dgm:t>
    </dgm:pt>
    <dgm:pt modelId="{0F95DBCD-B0B1-45E6-BFB1-729DC894D428}" type="parTrans" cxnId="{805AE49B-8418-41B2-8C75-4AAB95177FA1}">
      <dgm:prSet/>
      <dgm:spPr/>
      <dgm:t>
        <a:bodyPr/>
        <a:lstStyle/>
        <a:p>
          <a:endParaRPr lang="cs-CZ"/>
        </a:p>
      </dgm:t>
    </dgm:pt>
    <dgm:pt modelId="{C918A309-B31D-47F2-8BDA-AF146765912A}" type="sibTrans" cxnId="{805AE49B-8418-41B2-8C75-4AAB95177FA1}">
      <dgm:prSet/>
      <dgm:spPr/>
      <dgm:t>
        <a:bodyPr/>
        <a:lstStyle/>
        <a:p>
          <a:endParaRPr lang="cs-CZ"/>
        </a:p>
      </dgm:t>
    </dgm:pt>
    <dgm:pt modelId="{7181B18C-5543-4C3B-AD06-0CC12375BF35}">
      <dgm:prSet custT="1"/>
      <dgm:spPr>
        <a:solidFill>
          <a:srgbClr val="005A9B"/>
        </a:solidFill>
      </dgm:spPr>
      <dgm:t>
        <a:bodyPr/>
        <a:lstStyle/>
        <a:p>
          <a:r>
            <a:rPr lang="cs-CZ" sz="1400" b="1"/>
            <a:t>Kapacity VaVaI</a:t>
          </a:r>
        </a:p>
      </dgm:t>
    </dgm:pt>
    <dgm:pt modelId="{BBE3EA6D-01D4-4D05-998F-4CC02C762A1D}" type="parTrans" cxnId="{5C9821B5-4FFD-42F3-B24C-FA1E9CC1C063}">
      <dgm:prSet/>
      <dgm:spPr/>
      <dgm:t>
        <a:bodyPr/>
        <a:lstStyle/>
        <a:p>
          <a:endParaRPr lang="cs-CZ"/>
        </a:p>
      </dgm:t>
    </dgm:pt>
    <dgm:pt modelId="{B13AF74D-B8CD-4C3B-A13E-56B721A55A26}" type="sibTrans" cxnId="{5C9821B5-4FFD-42F3-B24C-FA1E9CC1C063}">
      <dgm:prSet/>
      <dgm:spPr/>
      <dgm:t>
        <a:bodyPr/>
        <a:lstStyle/>
        <a:p>
          <a:endParaRPr lang="cs-CZ"/>
        </a:p>
      </dgm:t>
    </dgm:pt>
    <dgm:pt modelId="{4E9725B1-092B-4A84-AB55-09D2BB134183}">
      <dgm:prSet custT="1"/>
      <dgm:spPr>
        <a:solidFill>
          <a:srgbClr val="005A9B"/>
        </a:solidFill>
      </dgm:spPr>
      <dgm:t>
        <a:bodyPr/>
        <a:lstStyle/>
        <a:p>
          <a:r>
            <a:rPr lang="cs-CZ" sz="1400" b="1"/>
            <a:t>Marketing VaVaI</a:t>
          </a:r>
        </a:p>
      </dgm:t>
    </dgm:pt>
    <dgm:pt modelId="{ABB86FBD-2AD6-4556-B58C-3B31CB1279F1}" type="parTrans" cxnId="{749A93C5-86F5-4B8A-BE5E-E22ABF34DC22}">
      <dgm:prSet/>
      <dgm:spPr/>
      <dgm:t>
        <a:bodyPr/>
        <a:lstStyle/>
        <a:p>
          <a:endParaRPr lang="cs-CZ"/>
        </a:p>
      </dgm:t>
    </dgm:pt>
    <dgm:pt modelId="{8BA159F6-E44F-42ED-97B8-3266991E6E6D}" type="sibTrans" cxnId="{749A93C5-86F5-4B8A-BE5E-E22ABF34DC22}">
      <dgm:prSet/>
      <dgm:spPr/>
      <dgm:t>
        <a:bodyPr/>
        <a:lstStyle/>
        <a:p>
          <a:endParaRPr lang="cs-CZ"/>
        </a:p>
      </dgm:t>
    </dgm:pt>
    <dgm:pt modelId="{84E24257-832C-45FD-825B-9042D6EE214D}" type="pres">
      <dgm:prSet presAssocID="{89E1DC57-22A0-4348-A7AA-ACE5B21329D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58E1D5C8-1E6D-4BDB-9469-ED7A357C213F}" type="pres">
      <dgm:prSet presAssocID="{A68A5096-4BAF-4E9D-82F7-02780902DE32}" presName="vertOne" presStyleCnt="0"/>
      <dgm:spPr/>
    </dgm:pt>
    <dgm:pt modelId="{1509E25A-507C-44DA-AE23-2F1004B8ADB4}" type="pres">
      <dgm:prSet presAssocID="{A68A5096-4BAF-4E9D-82F7-02780902DE32}" presName="txOne" presStyleLbl="node0" presStyleIdx="0" presStyleCnt="3" custScaleY="38200" custLinFactNeighborX="6862" custLinFactNeighborY="-20400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01E5BD0F-1369-4B61-AA6C-D49DD09DB867}" type="pres">
      <dgm:prSet presAssocID="{A68A5096-4BAF-4E9D-82F7-02780902DE32}" presName="horzOne" presStyleCnt="0"/>
      <dgm:spPr/>
    </dgm:pt>
    <dgm:pt modelId="{940EECE7-647C-4B0E-8D9F-B247A1E870C1}" type="pres">
      <dgm:prSet presAssocID="{C918A309-B31D-47F2-8BDA-AF146765912A}" presName="sibSpaceOne" presStyleCnt="0"/>
      <dgm:spPr/>
    </dgm:pt>
    <dgm:pt modelId="{F9D4226B-C1C9-4A87-92D7-41FEC51AB497}" type="pres">
      <dgm:prSet presAssocID="{7181B18C-5543-4C3B-AD06-0CC12375BF35}" presName="vertOne" presStyleCnt="0"/>
      <dgm:spPr/>
    </dgm:pt>
    <dgm:pt modelId="{0AA83751-9B3A-47DA-ABC0-F62B791EC4BA}" type="pres">
      <dgm:prSet presAssocID="{7181B18C-5543-4C3B-AD06-0CC12375BF35}" presName="txOne" presStyleLbl="node0" presStyleIdx="1" presStyleCnt="3" custScaleY="60049" custLinFactNeighborX="185" custLinFactNeighborY="0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4FEA50D1-E1A4-44BE-B0A9-FD34E68FAEBE}" type="pres">
      <dgm:prSet presAssocID="{7181B18C-5543-4C3B-AD06-0CC12375BF35}" presName="horzOne" presStyleCnt="0"/>
      <dgm:spPr/>
    </dgm:pt>
    <dgm:pt modelId="{03A3D923-676F-499C-AD0B-8F2B87DBEBA5}" type="pres">
      <dgm:prSet presAssocID="{B13AF74D-B8CD-4C3B-A13E-56B721A55A26}" presName="sibSpaceOne" presStyleCnt="0"/>
      <dgm:spPr/>
    </dgm:pt>
    <dgm:pt modelId="{2D1964B3-0800-4D39-93C9-685B47B20889}" type="pres">
      <dgm:prSet presAssocID="{4E9725B1-092B-4A84-AB55-09D2BB134183}" presName="vertOne" presStyleCnt="0"/>
      <dgm:spPr/>
    </dgm:pt>
    <dgm:pt modelId="{4F5B4092-7A40-4972-92F1-8C0F617CA805}" type="pres">
      <dgm:prSet presAssocID="{4E9725B1-092B-4A84-AB55-09D2BB134183}" presName="txOne" presStyleLbl="node0" presStyleIdx="2" presStyleCnt="3" custScaleX="108340" custScaleY="17551" custLinFactNeighborX="103" custLinFactNeighborY="84400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DB52D6E3-BF10-4CAE-8598-0D7F116EDF3A}" type="pres">
      <dgm:prSet presAssocID="{4E9725B1-092B-4A84-AB55-09D2BB134183}" presName="horzOne" presStyleCnt="0"/>
      <dgm:spPr/>
    </dgm:pt>
  </dgm:ptLst>
  <dgm:cxnLst>
    <dgm:cxn modelId="{5C9821B5-4FFD-42F3-B24C-FA1E9CC1C063}" srcId="{89E1DC57-22A0-4348-A7AA-ACE5B21329DF}" destId="{7181B18C-5543-4C3B-AD06-0CC12375BF35}" srcOrd="1" destOrd="0" parTransId="{BBE3EA6D-01D4-4D05-998F-4CC02C762A1D}" sibTransId="{B13AF74D-B8CD-4C3B-A13E-56B721A55A26}"/>
    <dgm:cxn modelId="{8EBC0004-7834-4C6F-9809-3EFDEEAEB975}" type="presOf" srcId="{7181B18C-5543-4C3B-AD06-0CC12375BF35}" destId="{0AA83751-9B3A-47DA-ABC0-F62B791EC4BA}" srcOrd="0" destOrd="0" presId="urn:microsoft.com/office/officeart/2005/8/layout/hierarchy4"/>
    <dgm:cxn modelId="{749A93C5-86F5-4B8A-BE5E-E22ABF34DC22}" srcId="{89E1DC57-22A0-4348-A7AA-ACE5B21329DF}" destId="{4E9725B1-092B-4A84-AB55-09D2BB134183}" srcOrd="2" destOrd="0" parTransId="{ABB86FBD-2AD6-4556-B58C-3B31CB1279F1}" sibTransId="{8BA159F6-E44F-42ED-97B8-3266991E6E6D}"/>
    <dgm:cxn modelId="{C75EFBEF-C07C-4D5E-A6B4-C832D53B091B}" type="presOf" srcId="{89E1DC57-22A0-4348-A7AA-ACE5B21329DF}" destId="{84E24257-832C-45FD-825B-9042D6EE214D}" srcOrd="0" destOrd="0" presId="urn:microsoft.com/office/officeart/2005/8/layout/hierarchy4"/>
    <dgm:cxn modelId="{41C19F14-7ACE-403A-A920-48F927D0792E}" type="presOf" srcId="{A68A5096-4BAF-4E9D-82F7-02780902DE32}" destId="{1509E25A-507C-44DA-AE23-2F1004B8ADB4}" srcOrd="0" destOrd="0" presId="urn:microsoft.com/office/officeart/2005/8/layout/hierarchy4"/>
    <dgm:cxn modelId="{805AE49B-8418-41B2-8C75-4AAB95177FA1}" srcId="{89E1DC57-22A0-4348-A7AA-ACE5B21329DF}" destId="{A68A5096-4BAF-4E9D-82F7-02780902DE32}" srcOrd="0" destOrd="0" parTransId="{0F95DBCD-B0B1-45E6-BFB1-729DC894D428}" sibTransId="{C918A309-B31D-47F2-8BDA-AF146765912A}"/>
    <dgm:cxn modelId="{BCDF91CC-17B9-481E-8782-9877EA2F7724}" type="presOf" srcId="{4E9725B1-092B-4A84-AB55-09D2BB134183}" destId="{4F5B4092-7A40-4972-92F1-8C0F617CA805}" srcOrd="0" destOrd="0" presId="urn:microsoft.com/office/officeart/2005/8/layout/hierarchy4"/>
    <dgm:cxn modelId="{19903A10-5B49-439B-AAF8-BC171AC707F8}" type="presParOf" srcId="{84E24257-832C-45FD-825B-9042D6EE214D}" destId="{58E1D5C8-1E6D-4BDB-9469-ED7A357C213F}" srcOrd="0" destOrd="0" presId="urn:microsoft.com/office/officeart/2005/8/layout/hierarchy4"/>
    <dgm:cxn modelId="{0B1DBFC7-DD77-46A0-AC47-3320A2821F41}" type="presParOf" srcId="{58E1D5C8-1E6D-4BDB-9469-ED7A357C213F}" destId="{1509E25A-507C-44DA-AE23-2F1004B8ADB4}" srcOrd="0" destOrd="0" presId="urn:microsoft.com/office/officeart/2005/8/layout/hierarchy4"/>
    <dgm:cxn modelId="{01348F51-973B-437C-9ADB-EE1E9D746417}" type="presParOf" srcId="{58E1D5C8-1E6D-4BDB-9469-ED7A357C213F}" destId="{01E5BD0F-1369-4B61-AA6C-D49DD09DB867}" srcOrd="1" destOrd="0" presId="urn:microsoft.com/office/officeart/2005/8/layout/hierarchy4"/>
    <dgm:cxn modelId="{EB5EB291-B8ED-49B5-8105-EBEDD856C448}" type="presParOf" srcId="{84E24257-832C-45FD-825B-9042D6EE214D}" destId="{940EECE7-647C-4B0E-8D9F-B247A1E870C1}" srcOrd="1" destOrd="0" presId="urn:microsoft.com/office/officeart/2005/8/layout/hierarchy4"/>
    <dgm:cxn modelId="{03D476DC-D0E5-45B4-9A2D-8AE33BEF69AE}" type="presParOf" srcId="{84E24257-832C-45FD-825B-9042D6EE214D}" destId="{F9D4226B-C1C9-4A87-92D7-41FEC51AB497}" srcOrd="2" destOrd="0" presId="urn:microsoft.com/office/officeart/2005/8/layout/hierarchy4"/>
    <dgm:cxn modelId="{D287C44B-FE56-4E4F-8F42-D8ED34BC4CF6}" type="presParOf" srcId="{F9D4226B-C1C9-4A87-92D7-41FEC51AB497}" destId="{0AA83751-9B3A-47DA-ABC0-F62B791EC4BA}" srcOrd="0" destOrd="0" presId="urn:microsoft.com/office/officeart/2005/8/layout/hierarchy4"/>
    <dgm:cxn modelId="{66D2BA07-8CA2-4028-B5A7-3BDF11319E23}" type="presParOf" srcId="{F9D4226B-C1C9-4A87-92D7-41FEC51AB497}" destId="{4FEA50D1-E1A4-44BE-B0A9-FD34E68FAEBE}" srcOrd="1" destOrd="0" presId="urn:microsoft.com/office/officeart/2005/8/layout/hierarchy4"/>
    <dgm:cxn modelId="{573A369A-AB20-449D-88D4-9721548F1D1D}" type="presParOf" srcId="{84E24257-832C-45FD-825B-9042D6EE214D}" destId="{03A3D923-676F-499C-AD0B-8F2B87DBEBA5}" srcOrd="3" destOrd="0" presId="urn:microsoft.com/office/officeart/2005/8/layout/hierarchy4"/>
    <dgm:cxn modelId="{B895E117-B856-47A7-AB89-C8E3D09E9717}" type="presParOf" srcId="{84E24257-832C-45FD-825B-9042D6EE214D}" destId="{2D1964B3-0800-4D39-93C9-685B47B20889}" srcOrd="4" destOrd="0" presId="urn:microsoft.com/office/officeart/2005/8/layout/hierarchy4"/>
    <dgm:cxn modelId="{DAD13597-CE07-4771-BDB6-6467261D824B}" type="presParOf" srcId="{2D1964B3-0800-4D39-93C9-685B47B20889}" destId="{4F5B4092-7A40-4972-92F1-8C0F617CA805}" srcOrd="0" destOrd="0" presId="urn:microsoft.com/office/officeart/2005/8/layout/hierarchy4"/>
    <dgm:cxn modelId="{FDCDED7A-FAB3-47C8-8F8B-A0105CDDA355}" type="presParOf" srcId="{2D1964B3-0800-4D39-93C9-685B47B20889}" destId="{DB52D6E3-BF10-4CAE-8598-0D7F116EDF3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5DFA473-D948-F34A-8F40-69824656E75D}" type="doc">
      <dgm:prSet loTypeId="urn:microsoft.com/office/officeart/2008/layout/BendingPictureCaption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2403622-823C-8646-B6DF-5275C23264AA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technologické</a:t>
          </a:r>
        </a:p>
      </dgm:t>
    </dgm:pt>
    <dgm:pt modelId="{015C134D-1F6A-BD4D-9DA2-D017208498BB}" type="parTrans" cxnId="{CDA0235A-4591-FF47-AA6C-9D3B88F80EE8}">
      <dgm:prSet/>
      <dgm:spPr/>
      <dgm:t>
        <a:bodyPr/>
        <a:lstStyle/>
        <a:p>
          <a:endParaRPr lang="cs-CZ"/>
        </a:p>
      </dgm:t>
    </dgm:pt>
    <dgm:pt modelId="{C497471B-2D4B-C24D-B92F-EC1A45666A72}" type="sibTrans" cxnId="{CDA0235A-4591-FF47-AA6C-9D3B88F80EE8}">
      <dgm:prSet/>
      <dgm:spPr/>
      <dgm:t>
        <a:bodyPr/>
        <a:lstStyle/>
        <a:p>
          <a:endParaRPr lang="cs-CZ"/>
        </a:p>
      </dgm:t>
    </dgm:pt>
    <dgm:pt modelId="{BE658BDA-6B4D-1844-807B-682522C89D99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využití potenciálu regionu/sítě/spolupráce</a:t>
          </a:r>
        </a:p>
      </dgm:t>
    </dgm:pt>
    <dgm:pt modelId="{9A7A6F6C-333D-324A-ABCA-CD89490AB020}" type="parTrans" cxnId="{A03B23BB-96D4-7845-B4EB-4DE13317D3BE}">
      <dgm:prSet/>
      <dgm:spPr/>
      <dgm:t>
        <a:bodyPr/>
        <a:lstStyle/>
        <a:p>
          <a:endParaRPr lang="cs-CZ"/>
        </a:p>
      </dgm:t>
    </dgm:pt>
    <dgm:pt modelId="{0064EE2C-68A9-DD45-A6D0-EA3279E04864}" type="sibTrans" cxnId="{A03B23BB-96D4-7845-B4EB-4DE13317D3BE}">
      <dgm:prSet/>
      <dgm:spPr/>
      <dgm:t>
        <a:bodyPr/>
        <a:lstStyle/>
        <a:p>
          <a:endParaRPr lang="cs-CZ"/>
        </a:p>
      </dgm:t>
    </dgm:pt>
    <dgm:pt modelId="{C724F84E-2BE9-6C47-B07C-50C21F6C894A}" type="pres">
      <dgm:prSet presAssocID="{55DFA473-D948-F34A-8F40-69824656E75D}" presName="diagram" presStyleCnt="0">
        <dgm:presLayoutVars>
          <dgm:dir/>
        </dgm:presLayoutVars>
      </dgm:prSet>
      <dgm:spPr/>
      <dgm:t>
        <a:bodyPr/>
        <a:lstStyle/>
        <a:p>
          <a:endParaRPr lang="cs-CZ"/>
        </a:p>
      </dgm:t>
    </dgm:pt>
    <dgm:pt modelId="{A4351782-CDCD-884B-B320-DD0DD22AEE5B}" type="pres">
      <dgm:prSet presAssocID="{72403622-823C-8646-B6DF-5275C23264AA}" presName="composite" presStyleCnt="0"/>
      <dgm:spPr/>
    </dgm:pt>
    <dgm:pt modelId="{D6090CB8-F10E-1049-ACAE-E3A695FB2320}" type="pres">
      <dgm:prSet presAssocID="{72403622-823C-8646-B6DF-5275C23264AA}" presName="Image" presStyleLbl="bgShp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 t="-18000" b="-18000"/>
          </a:stretch>
        </a:blipFill>
      </dgm:spPr>
      <dgm:extLst>
        <a:ext uri="{E40237B7-FDA0-4F09-8148-C483321AD2D9}">
          <dgm14:cNvPr xmlns:dgm14="http://schemas.microsoft.com/office/drawing/2010/diagram" id="0" name="" descr="Robotická ruka obrys"/>
        </a:ext>
      </dgm:extLst>
    </dgm:pt>
    <dgm:pt modelId="{C5F9E44E-5457-7E44-A4DA-083E640AC577}" type="pres">
      <dgm:prSet presAssocID="{72403622-823C-8646-B6DF-5275C23264AA}" presName="Parent" presStyleLbl="node0" presStyleIdx="0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0F09BFA-BB1A-8641-973A-19A0BF883134}" type="pres">
      <dgm:prSet presAssocID="{C497471B-2D4B-C24D-B92F-EC1A45666A72}" presName="sibTrans" presStyleCnt="0"/>
      <dgm:spPr/>
    </dgm:pt>
    <dgm:pt modelId="{8CB38583-0547-BB45-83C0-9F4C3C8C9A6F}" type="pres">
      <dgm:prSet presAssocID="{BE658BDA-6B4D-1844-807B-682522C89D99}" presName="composite" presStyleCnt="0"/>
      <dgm:spPr/>
    </dgm:pt>
    <dgm:pt modelId="{D43FC007-C922-3F4F-A561-12D934BBCB8C}" type="pres">
      <dgm:prSet presAssocID="{BE658BDA-6B4D-1844-807B-682522C89D99}" presName="Image" presStyleLbl="bgShp" presStyleIdx="1" presStyleCnt="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 t="-18000" b="-18000"/>
          </a:stretch>
        </a:blipFill>
      </dgm:spPr>
      <dgm:extLst>
        <a:ext uri="{E40237B7-FDA0-4F09-8148-C483321AD2D9}">
          <dgm14:cNvPr xmlns:dgm14="http://schemas.microsoft.com/office/drawing/2010/diagram" id="0" name="" descr="Skupina obrys"/>
        </a:ext>
      </dgm:extLst>
    </dgm:pt>
    <dgm:pt modelId="{AB06545C-1EC7-3B47-BCB2-EE4219DBEF7A}" type="pres">
      <dgm:prSet presAssocID="{BE658BDA-6B4D-1844-807B-682522C89D99}" presName="Parent" presStyleLbl="node0" presStyleIdx="1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C635E0E-C10B-D345-B91E-5B0BA93B9E41}" type="presOf" srcId="{72403622-823C-8646-B6DF-5275C23264AA}" destId="{C5F9E44E-5457-7E44-A4DA-083E640AC577}" srcOrd="0" destOrd="0" presId="urn:microsoft.com/office/officeart/2008/layout/BendingPictureCaption"/>
    <dgm:cxn modelId="{CDA0235A-4591-FF47-AA6C-9D3B88F80EE8}" srcId="{55DFA473-D948-F34A-8F40-69824656E75D}" destId="{72403622-823C-8646-B6DF-5275C23264AA}" srcOrd="0" destOrd="0" parTransId="{015C134D-1F6A-BD4D-9DA2-D017208498BB}" sibTransId="{C497471B-2D4B-C24D-B92F-EC1A45666A72}"/>
    <dgm:cxn modelId="{236607A6-AF6E-A04B-B483-89FD16BE4A4B}" type="presOf" srcId="{55DFA473-D948-F34A-8F40-69824656E75D}" destId="{C724F84E-2BE9-6C47-B07C-50C21F6C894A}" srcOrd="0" destOrd="0" presId="urn:microsoft.com/office/officeart/2008/layout/BendingPictureCaption"/>
    <dgm:cxn modelId="{A03B23BB-96D4-7845-B4EB-4DE13317D3BE}" srcId="{55DFA473-D948-F34A-8F40-69824656E75D}" destId="{BE658BDA-6B4D-1844-807B-682522C89D99}" srcOrd="1" destOrd="0" parTransId="{9A7A6F6C-333D-324A-ABCA-CD89490AB020}" sibTransId="{0064EE2C-68A9-DD45-A6D0-EA3279E04864}"/>
    <dgm:cxn modelId="{020E56B5-04AD-274E-81F5-1C3298F8167B}" type="presOf" srcId="{BE658BDA-6B4D-1844-807B-682522C89D99}" destId="{AB06545C-1EC7-3B47-BCB2-EE4219DBEF7A}" srcOrd="0" destOrd="0" presId="urn:microsoft.com/office/officeart/2008/layout/BendingPictureCaption"/>
    <dgm:cxn modelId="{07037F27-BE8E-524B-B583-733CF1E8C0CD}" type="presParOf" srcId="{C724F84E-2BE9-6C47-B07C-50C21F6C894A}" destId="{A4351782-CDCD-884B-B320-DD0DD22AEE5B}" srcOrd="0" destOrd="0" presId="urn:microsoft.com/office/officeart/2008/layout/BendingPictureCaption"/>
    <dgm:cxn modelId="{DF9B8CFA-D3A9-E14C-BBAA-14CB3D488108}" type="presParOf" srcId="{A4351782-CDCD-884B-B320-DD0DD22AEE5B}" destId="{D6090CB8-F10E-1049-ACAE-E3A695FB2320}" srcOrd="0" destOrd="0" presId="urn:microsoft.com/office/officeart/2008/layout/BendingPictureCaption"/>
    <dgm:cxn modelId="{B0128652-4683-AE46-B2BE-504480F5CC19}" type="presParOf" srcId="{A4351782-CDCD-884B-B320-DD0DD22AEE5B}" destId="{C5F9E44E-5457-7E44-A4DA-083E640AC577}" srcOrd="1" destOrd="0" presId="urn:microsoft.com/office/officeart/2008/layout/BendingPictureCaption"/>
    <dgm:cxn modelId="{7BAC6A3F-B050-0A40-8CA2-D5076C19DA5C}" type="presParOf" srcId="{C724F84E-2BE9-6C47-B07C-50C21F6C894A}" destId="{00F09BFA-BB1A-8641-973A-19A0BF883134}" srcOrd="1" destOrd="0" presId="urn:microsoft.com/office/officeart/2008/layout/BendingPictureCaption"/>
    <dgm:cxn modelId="{4E7EC0B2-398C-6C4B-9EFB-226B906749A4}" type="presParOf" srcId="{C724F84E-2BE9-6C47-B07C-50C21F6C894A}" destId="{8CB38583-0547-BB45-83C0-9F4C3C8C9A6F}" srcOrd="2" destOrd="0" presId="urn:microsoft.com/office/officeart/2008/layout/BendingPictureCaption"/>
    <dgm:cxn modelId="{1DFF7022-B8CC-484B-A129-578253680578}" type="presParOf" srcId="{8CB38583-0547-BB45-83C0-9F4C3C8C9A6F}" destId="{D43FC007-C922-3F4F-A561-12D934BBCB8C}" srcOrd="0" destOrd="0" presId="urn:microsoft.com/office/officeart/2008/layout/BendingPictureCaption"/>
    <dgm:cxn modelId="{6E409C2F-23B7-F045-B5E5-48F0C89EDC2E}" type="presParOf" srcId="{8CB38583-0547-BB45-83C0-9F4C3C8C9A6F}" destId="{AB06545C-1EC7-3B47-BCB2-EE4219DBEF7A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1291CA23-1ED5-EB45-BFAD-41887D930FF1}" type="doc">
      <dgm:prSet loTypeId="urn:microsoft.com/office/officeart/2005/8/layout/hList7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31155346-0423-E24C-8A55-F2FDCBBA49D7}">
      <dgm:prSet/>
      <dgm:spPr/>
      <dgm:t>
        <a:bodyPr/>
        <a:lstStyle/>
        <a:p>
          <a:r>
            <a:rPr lang="cs-CZ"/>
            <a:t>Průmyslová tradice</a:t>
          </a:r>
        </a:p>
      </dgm:t>
    </dgm:pt>
    <dgm:pt modelId="{6925ADFD-CA75-1D49-82B4-2310B879C43F}" type="parTrans" cxnId="{70F302D9-5D08-884A-A8B0-CEAC168AF4F5}">
      <dgm:prSet/>
      <dgm:spPr/>
      <dgm:t>
        <a:bodyPr/>
        <a:lstStyle/>
        <a:p>
          <a:endParaRPr lang="cs-CZ"/>
        </a:p>
      </dgm:t>
    </dgm:pt>
    <dgm:pt modelId="{59EDCDB6-8746-EA48-9692-76672175AD9B}" type="sibTrans" cxnId="{70F302D9-5D08-884A-A8B0-CEAC168AF4F5}">
      <dgm:prSet/>
      <dgm:spPr/>
      <dgm:t>
        <a:bodyPr/>
        <a:lstStyle/>
        <a:p>
          <a:endParaRPr lang="cs-CZ"/>
        </a:p>
      </dgm:t>
    </dgm:pt>
    <dgm:pt modelId="{9714CACC-CB34-0E43-83A4-606A9EDCB9E5}">
      <dgm:prSet/>
      <dgm:spPr/>
      <dgm:t>
        <a:bodyPr/>
        <a:lstStyle/>
        <a:p>
          <a:r>
            <a:rPr lang="cs-CZ"/>
            <a:t>Špičkový výzkum</a:t>
          </a:r>
        </a:p>
      </dgm:t>
    </dgm:pt>
    <dgm:pt modelId="{D26EE02F-71C3-2046-B4F2-5663943E01A5}" type="parTrans" cxnId="{334C2A8B-3C8C-7D42-B4EA-A5785E6FB8EA}">
      <dgm:prSet/>
      <dgm:spPr/>
      <dgm:t>
        <a:bodyPr/>
        <a:lstStyle/>
        <a:p>
          <a:endParaRPr lang="cs-CZ"/>
        </a:p>
      </dgm:t>
    </dgm:pt>
    <dgm:pt modelId="{4331CA26-6454-1C49-A5D2-25D5639BBA43}" type="sibTrans" cxnId="{334C2A8B-3C8C-7D42-B4EA-A5785E6FB8EA}">
      <dgm:prSet/>
      <dgm:spPr/>
      <dgm:t>
        <a:bodyPr/>
        <a:lstStyle/>
        <a:p>
          <a:endParaRPr lang="cs-CZ"/>
        </a:p>
      </dgm:t>
    </dgm:pt>
    <dgm:pt modelId="{BED05B2E-D989-FD48-AEC1-4791729106B5}">
      <dgm:prSet/>
      <dgm:spPr/>
      <dgm:t>
        <a:bodyPr/>
        <a:lstStyle/>
        <a:p>
          <a:r>
            <a:rPr lang="cs-CZ"/>
            <a:t>Univerzitní město</a:t>
          </a:r>
        </a:p>
      </dgm:t>
    </dgm:pt>
    <dgm:pt modelId="{BF288A97-0C98-6D44-B9DD-11E8AB2B191C}" type="parTrans" cxnId="{27DCD413-3644-FA46-8863-CB5729C01346}">
      <dgm:prSet/>
      <dgm:spPr/>
      <dgm:t>
        <a:bodyPr/>
        <a:lstStyle/>
        <a:p>
          <a:endParaRPr lang="cs-CZ"/>
        </a:p>
      </dgm:t>
    </dgm:pt>
    <dgm:pt modelId="{41E142FE-C477-DA4A-80A8-604DFAAD7AB7}" type="sibTrans" cxnId="{27DCD413-3644-FA46-8863-CB5729C01346}">
      <dgm:prSet/>
      <dgm:spPr/>
      <dgm:t>
        <a:bodyPr/>
        <a:lstStyle/>
        <a:p>
          <a:endParaRPr lang="cs-CZ"/>
        </a:p>
      </dgm:t>
    </dgm:pt>
    <dgm:pt modelId="{F4D1131C-F84A-204B-B7C5-2D6126E8FEB9}">
      <dgm:prSet/>
      <dgm:spPr/>
      <dgm:t>
        <a:bodyPr/>
        <a:lstStyle/>
        <a:p>
          <a:r>
            <a:rPr lang="cs-CZ"/>
            <a:t>Technologická vyspělost</a:t>
          </a:r>
        </a:p>
      </dgm:t>
    </dgm:pt>
    <dgm:pt modelId="{6A9D6F00-904D-864F-ACBF-00ACC099AAB8}" type="parTrans" cxnId="{7DB5ED8C-B0DC-344B-9C6E-16814C1AB228}">
      <dgm:prSet/>
      <dgm:spPr/>
      <dgm:t>
        <a:bodyPr/>
        <a:lstStyle/>
        <a:p>
          <a:endParaRPr lang="cs-CZ"/>
        </a:p>
      </dgm:t>
    </dgm:pt>
    <dgm:pt modelId="{21CB959D-1CB7-4A4E-BC06-6A0308093AF7}" type="sibTrans" cxnId="{7DB5ED8C-B0DC-344B-9C6E-16814C1AB228}">
      <dgm:prSet/>
      <dgm:spPr/>
      <dgm:t>
        <a:bodyPr/>
        <a:lstStyle/>
        <a:p>
          <a:endParaRPr lang="cs-CZ"/>
        </a:p>
      </dgm:t>
    </dgm:pt>
    <dgm:pt modelId="{B8EA434B-9346-2148-8A40-424F53B3CC08}">
      <dgm:prSet/>
      <dgm:spPr/>
      <dgm:t>
        <a:bodyPr/>
        <a:lstStyle/>
        <a:p>
          <a:r>
            <a:rPr lang="cs-CZ"/>
            <a:t>Prostředí pro inovace</a:t>
          </a:r>
        </a:p>
      </dgm:t>
    </dgm:pt>
    <dgm:pt modelId="{5EA73971-3ED0-1149-969C-5725663A1C96}" type="parTrans" cxnId="{BE4D53F8-8A3A-8040-9770-3896706BD3D1}">
      <dgm:prSet/>
      <dgm:spPr/>
      <dgm:t>
        <a:bodyPr/>
        <a:lstStyle/>
        <a:p>
          <a:endParaRPr lang="cs-CZ"/>
        </a:p>
      </dgm:t>
    </dgm:pt>
    <dgm:pt modelId="{A848C9A2-3A90-2845-AAC3-817FB5C5181B}" type="sibTrans" cxnId="{BE4D53F8-8A3A-8040-9770-3896706BD3D1}">
      <dgm:prSet/>
      <dgm:spPr/>
      <dgm:t>
        <a:bodyPr/>
        <a:lstStyle/>
        <a:p>
          <a:endParaRPr lang="cs-CZ"/>
        </a:p>
      </dgm:t>
    </dgm:pt>
    <dgm:pt modelId="{53E8B022-0BE9-654B-A12B-53F5ABF1C129}">
      <dgm:prSet/>
      <dgm:spPr/>
      <dgm:t>
        <a:bodyPr/>
        <a:lstStyle/>
        <a:p>
          <a:r>
            <a:rPr lang="cs-CZ"/>
            <a:t>Motivující vzdělávání</a:t>
          </a:r>
        </a:p>
      </dgm:t>
    </dgm:pt>
    <dgm:pt modelId="{439D306F-592D-FC4B-B2AE-FDAF692EF838}" type="parTrans" cxnId="{9CB88DA6-C043-274B-9389-43DC4573174A}">
      <dgm:prSet/>
      <dgm:spPr/>
      <dgm:t>
        <a:bodyPr/>
        <a:lstStyle/>
        <a:p>
          <a:endParaRPr lang="cs-CZ"/>
        </a:p>
      </dgm:t>
    </dgm:pt>
    <dgm:pt modelId="{8D4A7FEB-75C1-444E-8439-A16F42FAF020}" type="sibTrans" cxnId="{9CB88DA6-C043-274B-9389-43DC4573174A}">
      <dgm:prSet/>
      <dgm:spPr/>
      <dgm:t>
        <a:bodyPr/>
        <a:lstStyle/>
        <a:p>
          <a:endParaRPr lang="cs-CZ"/>
        </a:p>
      </dgm:t>
    </dgm:pt>
    <dgm:pt modelId="{47561061-563A-EB45-8F81-A125D2CA1CE2}" type="pres">
      <dgm:prSet presAssocID="{1291CA23-1ED5-EB45-BFAD-41887D930FF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8A0516B0-2455-FE4A-80D8-AB4F75825C0E}" type="pres">
      <dgm:prSet presAssocID="{1291CA23-1ED5-EB45-BFAD-41887D930FF1}" presName="fgShape" presStyleLbl="fgShp" presStyleIdx="0" presStyleCnt="1"/>
      <dgm:spPr/>
    </dgm:pt>
    <dgm:pt modelId="{871FB9B0-4F0E-AD4F-A2A9-078679D96A12}" type="pres">
      <dgm:prSet presAssocID="{1291CA23-1ED5-EB45-BFAD-41887D930FF1}" presName="linComp" presStyleCnt="0"/>
      <dgm:spPr/>
    </dgm:pt>
    <dgm:pt modelId="{D15CCF73-CCF7-944F-ACCE-7398E4FE21EB}" type="pres">
      <dgm:prSet presAssocID="{31155346-0423-E24C-8A55-F2FDCBBA49D7}" presName="compNode" presStyleCnt="0"/>
      <dgm:spPr/>
    </dgm:pt>
    <dgm:pt modelId="{46DE6F18-6793-4547-A54D-5F2A0AA28872}" type="pres">
      <dgm:prSet presAssocID="{31155346-0423-E24C-8A55-F2FDCBBA49D7}" presName="bkgdShape" presStyleLbl="node1" presStyleIdx="0" presStyleCnt="6"/>
      <dgm:spPr/>
      <dgm:t>
        <a:bodyPr/>
        <a:lstStyle/>
        <a:p>
          <a:endParaRPr lang="cs-CZ"/>
        </a:p>
      </dgm:t>
    </dgm:pt>
    <dgm:pt modelId="{903BDCB3-3DAE-494D-B136-76D71FE89DAC}" type="pres">
      <dgm:prSet presAssocID="{31155346-0423-E24C-8A55-F2FDCBBA49D7}" presName="nodeTx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3B20AFF-7C00-5F47-A8AE-BEF0D9CB3D29}" type="pres">
      <dgm:prSet presAssocID="{31155346-0423-E24C-8A55-F2FDCBBA49D7}" presName="invisiNode" presStyleLbl="node1" presStyleIdx="0" presStyleCnt="6"/>
      <dgm:spPr/>
    </dgm:pt>
    <dgm:pt modelId="{C02E60AA-33BE-2749-91EF-92A4D5C6D61A}" type="pres">
      <dgm:prSet presAssocID="{31155346-0423-E24C-8A55-F2FDCBBA49D7}" presName="imagNode" presStyleLbl="fgImgPlace1" presStyleIdx="0" presStyleCnt="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várna obrys"/>
        </a:ext>
      </dgm:extLst>
    </dgm:pt>
    <dgm:pt modelId="{11CCAB3B-E5AA-474C-B556-8A894F41C0D6}" type="pres">
      <dgm:prSet presAssocID="{59EDCDB6-8746-EA48-9692-76672175AD9B}" presName="sibTrans" presStyleLbl="sibTrans2D1" presStyleIdx="0" presStyleCnt="0"/>
      <dgm:spPr/>
      <dgm:t>
        <a:bodyPr/>
        <a:lstStyle/>
        <a:p>
          <a:endParaRPr lang="cs-CZ"/>
        </a:p>
      </dgm:t>
    </dgm:pt>
    <dgm:pt modelId="{D5DE7CD0-86BD-9E4B-92E5-1B8FFBDAD96F}" type="pres">
      <dgm:prSet presAssocID="{9714CACC-CB34-0E43-83A4-606A9EDCB9E5}" presName="compNode" presStyleCnt="0"/>
      <dgm:spPr/>
    </dgm:pt>
    <dgm:pt modelId="{4DB2B0C3-9A61-6649-BF65-96597EB674F2}" type="pres">
      <dgm:prSet presAssocID="{9714CACC-CB34-0E43-83A4-606A9EDCB9E5}" presName="bkgdShape" presStyleLbl="node1" presStyleIdx="1" presStyleCnt="6"/>
      <dgm:spPr/>
      <dgm:t>
        <a:bodyPr/>
        <a:lstStyle/>
        <a:p>
          <a:endParaRPr lang="cs-CZ"/>
        </a:p>
      </dgm:t>
    </dgm:pt>
    <dgm:pt modelId="{5ABE3C70-8D42-174F-8683-FE6A9867FE8A}" type="pres">
      <dgm:prSet presAssocID="{9714CACC-CB34-0E43-83A4-606A9EDCB9E5}" presName="nodeTx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8C28747-33F4-DF41-A106-A54A30FE121F}" type="pres">
      <dgm:prSet presAssocID="{9714CACC-CB34-0E43-83A4-606A9EDCB9E5}" presName="invisiNode" presStyleLbl="node1" presStyleIdx="1" presStyleCnt="6"/>
      <dgm:spPr/>
    </dgm:pt>
    <dgm:pt modelId="{A4C5CF96-FE8F-8541-8A57-BF638821EDEB}" type="pres">
      <dgm:prSet presAssocID="{9714CACC-CB34-0E43-83A4-606A9EDCB9E5}" presName="imagNode" presStyleLbl="fgImgPlace1" presStyleIdx="1" presStyleCnt="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ýzkum se souvislou výplní"/>
        </a:ext>
      </dgm:extLst>
    </dgm:pt>
    <dgm:pt modelId="{19660175-47E5-CE4F-A79C-A78E54815E94}" type="pres">
      <dgm:prSet presAssocID="{4331CA26-6454-1C49-A5D2-25D5639BBA43}" presName="sibTrans" presStyleLbl="sibTrans2D1" presStyleIdx="0" presStyleCnt="0"/>
      <dgm:spPr/>
      <dgm:t>
        <a:bodyPr/>
        <a:lstStyle/>
        <a:p>
          <a:endParaRPr lang="cs-CZ"/>
        </a:p>
      </dgm:t>
    </dgm:pt>
    <dgm:pt modelId="{8D6F8850-21DC-794C-9EF0-512E0ABCB516}" type="pres">
      <dgm:prSet presAssocID="{BED05B2E-D989-FD48-AEC1-4791729106B5}" presName="compNode" presStyleCnt="0"/>
      <dgm:spPr/>
    </dgm:pt>
    <dgm:pt modelId="{A991D1BF-A566-4B44-85DC-28F17EBB0FFB}" type="pres">
      <dgm:prSet presAssocID="{BED05B2E-D989-FD48-AEC1-4791729106B5}" presName="bkgdShape" presStyleLbl="node1" presStyleIdx="2" presStyleCnt="6"/>
      <dgm:spPr/>
      <dgm:t>
        <a:bodyPr/>
        <a:lstStyle/>
        <a:p>
          <a:endParaRPr lang="cs-CZ"/>
        </a:p>
      </dgm:t>
    </dgm:pt>
    <dgm:pt modelId="{1162C810-D4FC-6B47-93FE-51879729CEB4}" type="pres">
      <dgm:prSet presAssocID="{BED05B2E-D989-FD48-AEC1-4791729106B5}" presName="nodeT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4A00DB4-B4FE-D040-8C4D-039E370A7E96}" type="pres">
      <dgm:prSet presAssocID="{BED05B2E-D989-FD48-AEC1-4791729106B5}" presName="invisiNode" presStyleLbl="node1" presStyleIdx="2" presStyleCnt="6"/>
      <dgm:spPr/>
    </dgm:pt>
    <dgm:pt modelId="{6272E1F9-F9ED-E84F-BEC8-5F54CA2836E8}" type="pres">
      <dgm:prSet presAssocID="{BED05B2E-D989-FD48-AEC1-4791729106B5}" presName="imagNode" presStyleLbl="fgImgPlace1" presStyleIdx="2" presStyleCnt="6"/>
      <dgm:spPr>
        <a:blipFill>
          <a:blip xmlns:r="http://schemas.openxmlformats.org/officeDocument/2006/relationships"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moční čepice se souvislou výplní"/>
        </a:ext>
      </dgm:extLst>
    </dgm:pt>
    <dgm:pt modelId="{5D0D2A38-D99C-2E4C-A1AA-321B7ACABD0B}" type="pres">
      <dgm:prSet presAssocID="{41E142FE-C477-DA4A-80A8-604DFAAD7AB7}" presName="sibTrans" presStyleLbl="sibTrans2D1" presStyleIdx="0" presStyleCnt="0"/>
      <dgm:spPr/>
      <dgm:t>
        <a:bodyPr/>
        <a:lstStyle/>
        <a:p>
          <a:endParaRPr lang="cs-CZ"/>
        </a:p>
      </dgm:t>
    </dgm:pt>
    <dgm:pt modelId="{5A7730DB-E0F2-4F4F-8A23-F0B37B980CFF}" type="pres">
      <dgm:prSet presAssocID="{F4D1131C-F84A-204B-B7C5-2D6126E8FEB9}" presName="compNode" presStyleCnt="0"/>
      <dgm:spPr/>
    </dgm:pt>
    <dgm:pt modelId="{4ECC4D8A-76EA-D748-B40D-72AC7B1799FE}" type="pres">
      <dgm:prSet presAssocID="{F4D1131C-F84A-204B-B7C5-2D6126E8FEB9}" presName="bkgdShape" presStyleLbl="node1" presStyleIdx="3" presStyleCnt="6"/>
      <dgm:spPr/>
      <dgm:t>
        <a:bodyPr/>
        <a:lstStyle/>
        <a:p>
          <a:endParaRPr lang="cs-CZ"/>
        </a:p>
      </dgm:t>
    </dgm:pt>
    <dgm:pt modelId="{0416E705-3DAC-AA48-B1E1-987B9EFF3A94}" type="pres">
      <dgm:prSet presAssocID="{F4D1131C-F84A-204B-B7C5-2D6126E8FEB9}" presName="nodeT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C214E2E-118A-0349-9FC4-0FDEEBC3F1E3}" type="pres">
      <dgm:prSet presAssocID="{F4D1131C-F84A-204B-B7C5-2D6126E8FEB9}" presName="invisiNode" presStyleLbl="node1" presStyleIdx="3" presStyleCnt="6"/>
      <dgm:spPr/>
    </dgm:pt>
    <dgm:pt modelId="{B3EA2F09-9870-F142-8077-73A9EB7067C4}" type="pres">
      <dgm:prSet presAssocID="{F4D1131C-F84A-204B-B7C5-2D6126E8FEB9}" presName="imagNode" presStyleLbl="fgImgPlace1" presStyleIdx="3" presStyleCnt="6"/>
      <dgm:spPr>
        <a:blipFill>
          <a:blip xmlns:r="http://schemas.openxmlformats.org/officeDocument/2006/relationships"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obotická ruka obrys"/>
        </a:ext>
      </dgm:extLst>
    </dgm:pt>
    <dgm:pt modelId="{9A9825BA-7B94-C242-A8BA-70DBB860BC7F}" type="pres">
      <dgm:prSet presAssocID="{21CB959D-1CB7-4A4E-BC06-6A0308093AF7}" presName="sibTrans" presStyleLbl="sibTrans2D1" presStyleIdx="0" presStyleCnt="0"/>
      <dgm:spPr/>
      <dgm:t>
        <a:bodyPr/>
        <a:lstStyle/>
        <a:p>
          <a:endParaRPr lang="cs-CZ"/>
        </a:p>
      </dgm:t>
    </dgm:pt>
    <dgm:pt modelId="{F6BBBEC1-533D-3244-9DB9-1B2C6AAE959D}" type="pres">
      <dgm:prSet presAssocID="{B8EA434B-9346-2148-8A40-424F53B3CC08}" presName="compNode" presStyleCnt="0"/>
      <dgm:spPr/>
    </dgm:pt>
    <dgm:pt modelId="{129F6A99-BA91-A944-ACBC-834D5E7B81FC}" type="pres">
      <dgm:prSet presAssocID="{B8EA434B-9346-2148-8A40-424F53B3CC08}" presName="bkgdShape" presStyleLbl="node1" presStyleIdx="4" presStyleCnt="6"/>
      <dgm:spPr/>
      <dgm:t>
        <a:bodyPr/>
        <a:lstStyle/>
        <a:p>
          <a:endParaRPr lang="cs-CZ"/>
        </a:p>
      </dgm:t>
    </dgm:pt>
    <dgm:pt modelId="{FB45C88D-C9EB-E44C-B47B-71AFA380762E}" type="pres">
      <dgm:prSet presAssocID="{B8EA434B-9346-2148-8A40-424F53B3CC08}" presName="nodeT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8ECA14A-387F-ED43-82D9-07B30B18474F}" type="pres">
      <dgm:prSet presAssocID="{B8EA434B-9346-2148-8A40-424F53B3CC08}" presName="invisiNode" presStyleLbl="node1" presStyleIdx="4" presStyleCnt="6"/>
      <dgm:spPr/>
    </dgm:pt>
    <dgm:pt modelId="{DC26BA2C-C549-3A4D-85F8-350C79D7CDFB}" type="pres">
      <dgm:prSet presAssocID="{B8EA434B-9346-2148-8A40-424F53B3CC08}" presName="imagNode" presStyleLbl="fgImgPlace1" presStyleIdx="4" presStyleCnt="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ousky puzzle obrys"/>
        </a:ext>
      </dgm:extLst>
    </dgm:pt>
    <dgm:pt modelId="{D4BC7811-71DE-984E-BAF4-70B7F0C04BC8}" type="pres">
      <dgm:prSet presAssocID="{A848C9A2-3A90-2845-AAC3-817FB5C5181B}" presName="sibTrans" presStyleLbl="sibTrans2D1" presStyleIdx="0" presStyleCnt="0"/>
      <dgm:spPr/>
      <dgm:t>
        <a:bodyPr/>
        <a:lstStyle/>
        <a:p>
          <a:endParaRPr lang="cs-CZ"/>
        </a:p>
      </dgm:t>
    </dgm:pt>
    <dgm:pt modelId="{54D5D017-11E3-0740-921B-15D70F4C2122}" type="pres">
      <dgm:prSet presAssocID="{53E8B022-0BE9-654B-A12B-53F5ABF1C129}" presName="compNode" presStyleCnt="0"/>
      <dgm:spPr/>
    </dgm:pt>
    <dgm:pt modelId="{16316A7B-EFE2-C244-9651-F610A73F683D}" type="pres">
      <dgm:prSet presAssocID="{53E8B022-0BE9-654B-A12B-53F5ABF1C129}" presName="bkgdShape" presStyleLbl="node1" presStyleIdx="5" presStyleCnt="6"/>
      <dgm:spPr/>
      <dgm:t>
        <a:bodyPr/>
        <a:lstStyle/>
        <a:p>
          <a:endParaRPr lang="cs-CZ"/>
        </a:p>
      </dgm:t>
    </dgm:pt>
    <dgm:pt modelId="{EEEBDA14-371C-D94D-BE4C-AB95F55CDC99}" type="pres">
      <dgm:prSet presAssocID="{53E8B022-0BE9-654B-A12B-53F5ABF1C129}" presName="nodeT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2E1A4AF-FF75-1F46-9F6E-09BB3C85933A}" type="pres">
      <dgm:prSet presAssocID="{53E8B022-0BE9-654B-A12B-53F5ABF1C129}" presName="invisiNode" presStyleLbl="node1" presStyleIdx="5" presStyleCnt="6"/>
      <dgm:spPr/>
    </dgm:pt>
    <dgm:pt modelId="{7BFC438F-48DE-7F49-B761-80CD1C699F9E}" type="pres">
      <dgm:prSet presAssocID="{53E8B022-0BE9-654B-A12B-53F5ABF1C129}" presName="imagNode" presStyleLbl="fgImgPlace1" presStyleIdx="5" presStyleCnt="6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álkové studium – věda se souvislou výplní"/>
        </a:ext>
      </dgm:extLst>
    </dgm:pt>
  </dgm:ptLst>
  <dgm:cxnLst>
    <dgm:cxn modelId="{70F302D9-5D08-884A-A8B0-CEAC168AF4F5}" srcId="{1291CA23-1ED5-EB45-BFAD-41887D930FF1}" destId="{31155346-0423-E24C-8A55-F2FDCBBA49D7}" srcOrd="0" destOrd="0" parTransId="{6925ADFD-CA75-1D49-82B4-2310B879C43F}" sibTransId="{59EDCDB6-8746-EA48-9692-76672175AD9B}"/>
    <dgm:cxn modelId="{86967903-25CA-DC4D-86B1-85EB4A564FC5}" type="presOf" srcId="{4331CA26-6454-1C49-A5D2-25D5639BBA43}" destId="{19660175-47E5-CE4F-A79C-A78E54815E94}" srcOrd="0" destOrd="0" presId="urn:microsoft.com/office/officeart/2005/8/layout/hList7"/>
    <dgm:cxn modelId="{DA3C8A43-00D1-0E45-83B0-F1A81DE16A78}" type="presOf" srcId="{9714CACC-CB34-0E43-83A4-606A9EDCB9E5}" destId="{5ABE3C70-8D42-174F-8683-FE6A9867FE8A}" srcOrd="1" destOrd="0" presId="urn:microsoft.com/office/officeart/2005/8/layout/hList7"/>
    <dgm:cxn modelId="{64D9E0BB-94F2-CD47-B06A-F13EC3C0EB3C}" type="presOf" srcId="{53E8B022-0BE9-654B-A12B-53F5ABF1C129}" destId="{16316A7B-EFE2-C244-9651-F610A73F683D}" srcOrd="0" destOrd="0" presId="urn:microsoft.com/office/officeart/2005/8/layout/hList7"/>
    <dgm:cxn modelId="{3BDC196C-C0F9-3D44-BB95-B4DB3CAC274A}" type="presOf" srcId="{31155346-0423-E24C-8A55-F2FDCBBA49D7}" destId="{903BDCB3-3DAE-494D-B136-76D71FE89DAC}" srcOrd="1" destOrd="0" presId="urn:microsoft.com/office/officeart/2005/8/layout/hList7"/>
    <dgm:cxn modelId="{BE4D53F8-8A3A-8040-9770-3896706BD3D1}" srcId="{1291CA23-1ED5-EB45-BFAD-41887D930FF1}" destId="{B8EA434B-9346-2148-8A40-424F53B3CC08}" srcOrd="4" destOrd="0" parTransId="{5EA73971-3ED0-1149-969C-5725663A1C96}" sibTransId="{A848C9A2-3A90-2845-AAC3-817FB5C5181B}"/>
    <dgm:cxn modelId="{AA6C520A-8B08-334C-91E6-F6BDB869FD43}" type="presOf" srcId="{A848C9A2-3A90-2845-AAC3-817FB5C5181B}" destId="{D4BC7811-71DE-984E-BAF4-70B7F0C04BC8}" srcOrd="0" destOrd="0" presId="urn:microsoft.com/office/officeart/2005/8/layout/hList7"/>
    <dgm:cxn modelId="{D208966C-D035-5148-9F6E-CA405B41E961}" type="presOf" srcId="{59EDCDB6-8746-EA48-9692-76672175AD9B}" destId="{11CCAB3B-E5AA-474C-B556-8A894F41C0D6}" srcOrd="0" destOrd="0" presId="urn:microsoft.com/office/officeart/2005/8/layout/hList7"/>
    <dgm:cxn modelId="{334C2A8B-3C8C-7D42-B4EA-A5785E6FB8EA}" srcId="{1291CA23-1ED5-EB45-BFAD-41887D930FF1}" destId="{9714CACC-CB34-0E43-83A4-606A9EDCB9E5}" srcOrd="1" destOrd="0" parTransId="{D26EE02F-71C3-2046-B4F2-5663943E01A5}" sibTransId="{4331CA26-6454-1C49-A5D2-25D5639BBA43}"/>
    <dgm:cxn modelId="{7DB5ED8C-B0DC-344B-9C6E-16814C1AB228}" srcId="{1291CA23-1ED5-EB45-BFAD-41887D930FF1}" destId="{F4D1131C-F84A-204B-B7C5-2D6126E8FEB9}" srcOrd="3" destOrd="0" parTransId="{6A9D6F00-904D-864F-ACBF-00ACC099AAB8}" sibTransId="{21CB959D-1CB7-4A4E-BC06-6A0308093AF7}"/>
    <dgm:cxn modelId="{F7AB82FC-ADA8-F74E-BBD6-4289AF4C664E}" type="presOf" srcId="{B8EA434B-9346-2148-8A40-424F53B3CC08}" destId="{129F6A99-BA91-A944-ACBC-834D5E7B81FC}" srcOrd="0" destOrd="0" presId="urn:microsoft.com/office/officeart/2005/8/layout/hList7"/>
    <dgm:cxn modelId="{B36B64DB-5EF3-5945-B118-1611AA57CBBF}" type="presOf" srcId="{41E142FE-C477-DA4A-80A8-604DFAAD7AB7}" destId="{5D0D2A38-D99C-2E4C-A1AA-321B7ACABD0B}" srcOrd="0" destOrd="0" presId="urn:microsoft.com/office/officeart/2005/8/layout/hList7"/>
    <dgm:cxn modelId="{AE49BAFB-9C0A-1A44-BD27-DE68A271D436}" type="presOf" srcId="{21CB959D-1CB7-4A4E-BC06-6A0308093AF7}" destId="{9A9825BA-7B94-C242-A8BA-70DBB860BC7F}" srcOrd="0" destOrd="0" presId="urn:microsoft.com/office/officeart/2005/8/layout/hList7"/>
    <dgm:cxn modelId="{4535CFAF-27B4-F848-8772-E6FC84484BE1}" type="presOf" srcId="{9714CACC-CB34-0E43-83A4-606A9EDCB9E5}" destId="{4DB2B0C3-9A61-6649-BF65-96597EB674F2}" srcOrd="0" destOrd="0" presId="urn:microsoft.com/office/officeart/2005/8/layout/hList7"/>
    <dgm:cxn modelId="{93F41C50-F1FC-9F46-B392-ECCEE55DB416}" type="presOf" srcId="{31155346-0423-E24C-8A55-F2FDCBBA49D7}" destId="{46DE6F18-6793-4547-A54D-5F2A0AA28872}" srcOrd="0" destOrd="0" presId="urn:microsoft.com/office/officeart/2005/8/layout/hList7"/>
    <dgm:cxn modelId="{3FB4C5E7-07BC-5940-A09D-ACF3B26E2CF3}" type="presOf" srcId="{F4D1131C-F84A-204B-B7C5-2D6126E8FEB9}" destId="{0416E705-3DAC-AA48-B1E1-987B9EFF3A94}" srcOrd="1" destOrd="0" presId="urn:microsoft.com/office/officeart/2005/8/layout/hList7"/>
    <dgm:cxn modelId="{F2744518-CA7C-044A-B08C-9F82005706EF}" type="presOf" srcId="{BED05B2E-D989-FD48-AEC1-4791729106B5}" destId="{1162C810-D4FC-6B47-93FE-51879729CEB4}" srcOrd="1" destOrd="0" presId="urn:microsoft.com/office/officeart/2005/8/layout/hList7"/>
    <dgm:cxn modelId="{2E343D90-9DD7-604D-A20D-AE74A35B3B0F}" type="presOf" srcId="{1291CA23-1ED5-EB45-BFAD-41887D930FF1}" destId="{47561061-563A-EB45-8F81-A125D2CA1CE2}" srcOrd="0" destOrd="0" presId="urn:microsoft.com/office/officeart/2005/8/layout/hList7"/>
    <dgm:cxn modelId="{E6BFEF4D-446B-8140-B8AC-5E233C1A9FE0}" type="presOf" srcId="{B8EA434B-9346-2148-8A40-424F53B3CC08}" destId="{FB45C88D-C9EB-E44C-B47B-71AFA380762E}" srcOrd="1" destOrd="0" presId="urn:microsoft.com/office/officeart/2005/8/layout/hList7"/>
    <dgm:cxn modelId="{9FC85C34-2F85-5244-86C6-4493CD0F89D8}" type="presOf" srcId="{53E8B022-0BE9-654B-A12B-53F5ABF1C129}" destId="{EEEBDA14-371C-D94D-BE4C-AB95F55CDC99}" srcOrd="1" destOrd="0" presId="urn:microsoft.com/office/officeart/2005/8/layout/hList7"/>
    <dgm:cxn modelId="{DF83D16C-7B51-BD42-94C4-8DB341657E57}" type="presOf" srcId="{F4D1131C-F84A-204B-B7C5-2D6126E8FEB9}" destId="{4ECC4D8A-76EA-D748-B40D-72AC7B1799FE}" srcOrd="0" destOrd="0" presId="urn:microsoft.com/office/officeart/2005/8/layout/hList7"/>
    <dgm:cxn modelId="{27DCD413-3644-FA46-8863-CB5729C01346}" srcId="{1291CA23-1ED5-EB45-BFAD-41887D930FF1}" destId="{BED05B2E-D989-FD48-AEC1-4791729106B5}" srcOrd="2" destOrd="0" parTransId="{BF288A97-0C98-6D44-B9DD-11E8AB2B191C}" sibTransId="{41E142FE-C477-DA4A-80A8-604DFAAD7AB7}"/>
    <dgm:cxn modelId="{CF96E3D0-B421-954F-86A8-21F289F1500D}" type="presOf" srcId="{BED05B2E-D989-FD48-AEC1-4791729106B5}" destId="{A991D1BF-A566-4B44-85DC-28F17EBB0FFB}" srcOrd="0" destOrd="0" presId="urn:microsoft.com/office/officeart/2005/8/layout/hList7"/>
    <dgm:cxn modelId="{9CB88DA6-C043-274B-9389-43DC4573174A}" srcId="{1291CA23-1ED5-EB45-BFAD-41887D930FF1}" destId="{53E8B022-0BE9-654B-A12B-53F5ABF1C129}" srcOrd="5" destOrd="0" parTransId="{439D306F-592D-FC4B-B2AE-FDAF692EF838}" sibTransId="{8D4A7FEB-75C1-444E-8439-A16F42FAF020}"/>
    <dgm:cxn modelId="{337DE3A4-D36B-204B-9E48-29CBC37DC3EB}" type="presParOf" srcId="{47561061-563A-EB45-8F81-A125D2CA1CE2}" destId="{8A0516B0-2455-FE4A-80D8-AB4F75825C0E}" srcOrd="0" destOrd="0" presId="urn:microsoft.com/office/officeart/2005/8/layout/hList7"/>
    <dgm:cxn modelId="{849AAD96-6C71-254B-98FF-E98D15323E37}" type="presParOf" srcId="{47561061-563A-EB45-8F81-A125D2CA1CE2}" destId="{871FB9B0-4F0E-AD4F-A2A9-078679D96A12}" srcOrd="1" destOrd="0" presId="urn:microsoft.com/office/officeart/2005/8/layout/hList7"/>
    <dgm:cxn modelId="{07FAF6DA-B5DB-CA48-BBE3-951DC34071A6}" type="presParOf" srcId="{871FB9B0-4F0E-AD4F-A2A9-078679D96A12}" destId="{D15CCF73-CCF7-944F-ACCE-7398E4FE21EB}" srcOrd="0" destOrd="0" presId="urn:microsoft.com/office/officeart/2005/8/layout/hList7"/>
    <dgm:cxn modelId="{BCB4BFDB-62A8-4E46-BE96-3A8498A10C41}" type="presParOf" srcId="{D15CCF73-CCF7-944F-ACCE-7398E4FE21EB}" destId="{46DE6F18-6793-4547-A54D-5F2A0AA28872}" srcOrd="0" destOrd="0" presId="urn:microsoft.com/office/officeart/2005/8/layout/hList7"/>
    <dgm:cxn modelId="{A1F79A59-5D78-AD4C-9E6C-483D8CB12DF1}" type="presParOf" srcId="{D15CCF73-CCF7-944F-ACCE-7398E4FE21EB}" destId="{903BDCB3-3DAE-494D-B136-76D71FE89DAC}" srcOrd="1" destOrd="0" presId="urn:microsoft.com/office/officeart/2005/8/layout/hList7"/>
    <dgm:cxn modelId="{974E78B1-3134-1743-B93F-E18287179622}" type="presParOf" srcId="{D15CCF73-CCF7-944F-ACCE-7398E4FE21EB}" destId="{B3B20AFF-7C00-5F47-A8AE-BEF0D9CB3D29}" srcOrd="2" destOrd="0" presId="urn:microsoft.com/office/officeart/2005/8/layout/hList7"/>
    <dgm:cxn modelId="{366FB9FD-F56F-D14E-81F1-A19ED59FE7B4}" type="presParOf" srcId="{D15CCF73-CCF7-944F-ACCE-7398E4FE21EB}" destId="{C02E60AA-33BE-2749-91EF-92A4D5C6D61A}" srcOrd="3" destOrd="0" presId="urn:microsoft.com/office/officeart/2005/8/layout/hList7"/>
    <dgm:cxn modelId="{AD994F89-E1E6-A542-BCAD-3C4D86D1831E}" type="presParOf" srcId="{871FB9B0-4F0E-AD4F-A2A9-078679D96A12}" destId="{11CCAB3B-E5AA-474C-B556-8A894F41C0D6}" srcOrd="1" destOrd="0" presId="urn:microsoft.com/office/officeart/2005/8/layout/hList7"/>
    <dgm:cxn modelId="{B4090B13-0318-8D45-90BC-564D950A26AE}" type="presParOf" srcId="{871FB9B0-4F0E-AD4F-A2A9-078679D96A12}" destId="{D5DE7CD0-86BD-9E4B-92E5-1B8FFBDAD96F}" srcOrd="2" destOrd="0" presId="urn:microsoft.com/office/officeart/2005/8/layout/hList7"/>
    <dgm:cxn modelId="{70DE87CF-C573-1C47-88C9-6E51C2BEBB86}" type="presParOf" srcId="{D5DE7CD0-86BD-9E4B-92E5-1B8FFBDAD96F}" destId="{4DB2B0C3-9A61-6649-BF65-96597EB674F2}" srcOrd="0" destOrd="0" presId="urn:microsoft.com/office/officeart/2005/8/layout/hList7"/>
    <dgm:cxn modelId="{5A594022-807F-2941-9639-DD40601D6BAD}" type="presParOf" srcId="{D5DE7CD0-86BD-9E4B-92E5-1B8FFBDAD96F}" destId="{5ABE3C70-8D42-174F-8683-FE6A9867FE8A}" srcOrd="1" destOrd="0" presId="urn:microsoft.com/office/officeart/2005/8/layout/hList7"/>
    <dgm:cxn modelId="{8E39634D-791F-BC42-8EBC-C4B969EA2B8C}" type="presParOf" srcId="{D5DE7CD0-86BD-9E4B-92E5-1B8FFBDAD96F}" destId="{28C28747-33F4-DF41-A106-A54A30FE121F}" srcOrd="2" destOrd="0" presId="urn:microsoft.com/office/officeart/2005/8/layout/hList7"/>
    <dgm:cxn modelId="{8038AD80-9D3F-1D40-9101-AA69ECA0746A}" type="presParOf" srcId="{D5DE7CD0-86BD-9E4B-92E5-1B8FFBDAD96F}" destId="{A4C5CF96-FE8F-8541-8A57-BF638821EDEB}" srcOrd="3" destOrd="0" presId="urn:microsoft.com/office/officeart/2005/8/layout/hList7"/>
    <dgm:cxn modelId="{96FE1B98-DA21-9040-AA0A-0A50A0FD4A89}" type="presParOf" srcId="{871FB9B0-4F0E-AD4F-A2A9-078679D96A12}" destId="{19660175-47E5-CE4F-A79C-A78E54815E94}" srcOrd="3" destOrd="0" presId="urn:microsoft.com/office/officeart/2005/8/layout/hList7"/>
    <dgm:cxn modelId="{DED65024-6492-4547-8032-4A8E4BF8ABF0}" type="presParOf" srcId="{871FB9B0-4F0E-AD4F-A2A9-078679D96A12}" destId="{8D6F8850-21DC-794C-9EF0-512E0ABCB516}" srcOrd="4" destOrd="0" presId="urn:microsoft.com/office/officeart/2005/8/layout/hList7"/>
    <dgm:cxn modelId="{9BAD9097-3637-C94E-8C4A-05D516B3FB7C}" type="presParOf" srcId="{8D6F8850-21DC-794C-9EF0-512E0ABCB516}" destId="{A991D1BF-A566-4B44-85DC-28F17EBB0FFB}" srcOrd="0" destOrd="0" presId="urn:microsoft.com/office/officeart/2005/8/layout/hList7"/>
    <dgm:cxn modelId="{82252C56-F880-5042-BF1E-E1E155093C2C}" type="presParOf" srcId="{8D6F8850-21DC-794C-9EF0-512E0ABCB516}" destId="{1162C810-D4FC-6B47-93FE-51879729CEB4}" srcOrd="1" destOrd="0" presId="urn:microsoft.com/office/officeart/2005/8/layout/hList7"/>
    <dgm:cxn modelId="{CC19FFAB-29B5-CC40-AD66-378788BA4AB3}" type="presParOf" srcId="{8D6F8850-21DC-794C-9EF0-512E0ABCB516}" destId="{34A00DB4-B4FE-D040-8C4D-039E370A7E96}" srcOrd="2" destOrd="0" presId="urn:microsoft.com/office/officeart/2005/8/layout/hList7"/>
    <dgm:cxn modelId="{BEE4F12E-5904-BF4C-BE76-AB39F50BB836}" type="presParOf" srcId="{8D6F8850-21DC-794C-9EF0-512E0ABCB516}" destId="{6272E1F9-F9ED-E84F-BEC8-5F54CA2836E8}" srcOrd="3" destOrd="0" presId="urn:microsoft.com/office/officeart/2005/8/layout/hList7"/>
    <dgm:cxn modelId="{84255288-1CA2-2943-A468-F68D95079B98}" type="presParOf" srcId="{871FB9B0-4F0E-AD4F-A2A9-078679D96A12}" destId="{5D0D2A38-D99C-2E4C-A1AA-321B7ACABD0B}" srcOrd="5" destOrd="0" presId="urn:microsoft.com/office/officeart/2005/8/layout/hList7"/>
    <dgm:cxn modelId="{585A247D-2AAF-EF46-B300-E9144C36B825}" type="presParOf" srcId="{871FB9B0-4F0E-AD4F-A2A9-078679D96A12}" destId="{5A7730DB-E0F2-4F4F-8A23-F0B37B980CFF}" srcOrd="6" destOrd="0" presId="urn:microsoft.com/office/officeart/2005/8/layout/hList7"/>
    <dgm:cxn modelId="{8CE6FD18-DF94-2F49-B74C-6E1019335611}" type="presParOf" srcId="{5A7730DB-E0F2-4F4F-8A23-F0B37B980CFF}" destId="{4ECC4D8A-76EA-D748-B40D-72AC7B1799FE}" srcOrd="0" destOrd="0" presId="urn:microsoft.com/office/officeart/2005/8/layout/hList7"/>
    <dgm:cxn modelId="{43256833-C3B1-1D4B-B94A-E5722E52AEEB}" type="presParOf" srcId="{5A7730DB-E0F2-4F4F-8A23-F0B37B980CFF}" destId="{0416E705-3DAC-AA48-B1E1-987B9EFF3A94}" srcOrd="1" destOrd="0" presId="urn:microsoft.com/office/officeart/2005/8/layout/hList7"/>
    <dgm:cxn modelId="{A31CA2EA-51BF-3A4F-9F4C-5D5D0720A2B2}" type="presParOf" srcId="{5A7730DB-E0F2-4F4F-8A23-F0B37B980CFF}" destId="{1C214E2E-118A-0349-9FC4-0FDEEBC3F1E3}" srcOrd="2" destOrd="0" presId="urn:microsoft.com/office/officeart/2005/8/layout/hList7"/>
    <dgm:cxn modelId="{9D006E57-281E-A44B-A68A-4970B3DE9348}" type="presParOf" srcId="{5A7730DB-E0F2-4F4F-8A23-F0B37B980CFF}" destId="{B3EA2F09-9870-F142-8077-73A9EB7067C4}" srcOrd="3" destOrd="0" presId="urn:microsoft.com/office/officeart/2005/8/layout/hList7"/>
    <dgm:cxn modelId="{6BCAC679-4446-FD4D-A3CB-62343351F9D8}" type="presParOf" srcId="{871FB9B0-4F0E-AD4F-A2A9-078679D96A12}" destId="{9A9825BA-7B94-C242-A8BA-70DBB860BC7F}" srcOrd="7" destOrd="0" presId="urn:microsoft.com/office/officeart/2005/8/layout/hList7"/>
    <dgm:cxn modelId="{17474ECE-21BC-BF42-B8A1-FA22E5EB22D3}" type="presParOf" srcId="{871FB9B0-4F0E-AD4F-A2A9-078679D96A12}" destId="{F6BBBEC1-533D-3244-9DB9-1B2C6AAE959D}" srcOrd="8" destOrd="0" presId="urn:microsoft.com/office/officeart/2005/8/layout/hList7"/>
    <dgm:cxn modelId="{2C647192-CE88-E447-B419-E7FCE0C76CF0}" type="presParOf" srcId="{F6BBBEC1-533D-3244-9DB9-1B2C6AAE959D}" destId="{129F6A99-BA91-A944-ACBC-834D5E7B81FC}" srcOrd="0" destOrd="0" presId="urn:microsoft.com/office/officeart/2005/8/layout/hList7"/>
    <dgm:cxn modelId="{43FCA784-F9EB-2540-9844-85F5EC66BBC6}" type="presParOf" srcId="{F6BBBEC1-533D-3244-9DB9-1B2C6AAE959D}" destId="{FB45C88D-C9EB-E44C-B47B-71AFA380762E}" srcOrd="1" destOrd="0" presId="urn:microsoft.com/office/officeart/2005/8/layout/hList7"/>
    <dgm:cxn modelId="{36720FDE-C068-6F45-A64F-607D34D41CA8}" type="presParOf" srcId="{F6BBBEC1-533D-3244-9DB9-1B2C6AAE959D}" destId="{68ECA14A-387F-ED43-82D9-07B30B18474F}" srcOrd="2" destOrd="0" presId="urn:microsoft.com/office/officeart/2005/8/layout/hList7"/>
    <dgm:cxn modelId="{B6BA3C49-BE84-CA43-AB80-DB13BCC10EAE}" type="presParOf" srcId="{F6BBBEC1-533D-3244-9DB9-1B2C6AAE959D}" destId="{DC26BA2C-C549-3A4D-85F8-350C79D7CDFB}" srcOrd="3" destOrd="0" presId="urn:microsoft.com/office/officeart/2005/8/layout/hList7"/>
    <dgm:cxn modelId="{794530FF-DF0D-7A42-8D0E-085F6BC37268}" type="presParOf" srcId="{871FB9B0-4F0E-AD4F-A2A9-078679D96A12}" destId="{D4BC7811-71DE-984E-BAF4-70B7F0C04BC8}" srcOrd="9" destOrd="0" presId="urn:microsoft.com/office/officeart/2005/8/layout/hList7"/>
    <dgm:cxn modelId="{13D3C711-857C-2648-BDB8-E8D8BBF83851}" type="presParOf" srcId="{871FB9B0-4F0E-AD4F-A2A9-078679D96A12}" destId="{54D5D017-11E3-0740-921B-15D70F4C2122}" srcOrd="10" destOrd="0" presId="urn:microsoft.com/office/officeart/2005/8/layout/hList7"/>
    <dgm:cxn modelId="{3EAED3C4-1A32-D04C-B1C9-E599A37DC7EB}" type="presParOf" srcId="{54D5D017-11E3-0740-921B-15D70F4C2122}" destId="{16316A7B-EFE2-C244-9651-F610A73F683D}" srcOrd="0" destOrd="0" presId="urn:microsoft.com/office/officeart/2005/8/layout/hList7"/>
    <dgm:cxn modelId="{90EDD93E-C6B5-AF41-A3DB-CF43993D7316}" type="presParOf" srcId="{54D5D017-11E3-0740-921B-15D70F4C2122}" destId="{EEEBDA14-371C-D94D-BE4C-AB95F55CDC99}" srcOrd="1" destOrd="0" presId="urn:microsoft.com/office/officeart/2005/8/layout/hList7"/>
    <dgm:cxn modelId="{1FE631EA-8C24-F34A-9E8B-F888DB91FB66}" type="presParOf" srcId="{54D5D017-11E3-0740-921B-15D70F4C2122}" destId="{E2E1A4AF-FF75-1F46-9F6E-09BB3C85933A}" srcOrd="2" destOrd="0" presId="urn:microsoft.com/office/officeart/2005/8/layout/hList7"/>
    <dgm:cxn modelId="{DD72FF9E-9E35-0341-82D0-01BBE17C3A66}" type="presParOf" srcId="{54D5D017-11E3-0740-921B-15D70F4C2122}" destId="{7BFC438F-48DE-7F49-B761-80CD1C699F9E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E1DC57-22A0-4348-A7AA-ACE5B21329DF}" type="doc">
      <dgm:prSet loTypeId="urn:microsoft.com/office/officeart/2005/8/layout/hierarchy4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10F2216-CB06-4E06-A1CA-F530885FCA5C}">
      <dgm:prSet phldrT="[Text]" custT="1"/>
      <dgm:spPr>
        <a:solidFill>
          <a:schemeClr val="accent2"/>
        </a:solidFill>
      </dgm:spPr>
      <dgm:t>
        <a:bodyPr vert="vert270"/>
        <a:lstStyle/>
        <a:p>
          <a:pPr rtl="0"/>
          <a:r>
            <a:rPr lang="cs-CZ" sz="3000" b="1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Podpora přípravy záměrů</a:t>
          </a:r>
        </a:p>
      </dgm:t>
    </dgm:pt>
    <dgm:pt modelId="{4FE38024-7E81-4ED7-A6C5-BA17218CFE6F}" type="parTrans" cxnId="{D6F21AB5-D7FD-41E6-A671-9DD351B57478}">
      <dgm:prSet/>
      <dgm:spPr/>
      <dgm:t>
        <a:bodyPr/>
        <a:lstStyle/>
        <a:p>
          <a:endParaRPr lang="cs-CZ"/>
        </a:p>
      </dgm:t>
    </dgm:pt>
    <dgm:pt modelId="{4AAA91D9-5BC9-463F-A3A2-E75A5F0C7A6D}" type="sibTrans" cxnId="{D6F21AB5-D7FD-41E6-A671-9DD351B57478}">
      <dgm:prSet/>
      <dgm:spPr/>
      <dgm:t>
        <a:bodyPr/>
        <a:lstStyle/>
        <a:p>
          <a:endParaRPr lang="cs-CZ"/>
        </a:p>
      </dgm:t>
    </dgm:pt>
    <dgm:pt modelId="{84E24257-832C-45FD-825B-9042D6EE214D}" type="pres">
      <dgm:prSet presAssocID="{89E1DC57-22A0-4348-A7AA-ACE5B21329D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84B470C2-85A8-46B0-AA0B-21E360E21334}" type="pres">
      <dgm:prSet presAssocID="{B10F2216-CB06-4E06-A1CA-F530885FCA5C}" presName="vertOne" presStyleCnt="0"/>
      <dgm:spPr/>
    </dgm:pt>
    <dgm:pt modelId="{E2E62E87-29DA-4B1E-B379-7D5D1F3F0885}" type="pres">
      <dgm:prSet presAssocID="{B10F2216-CB06-4E06-A1CA-F530885FCA5C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A2BC469-5326-4312-92B9-75506D979FF9}" type="pres">
      <dgm:prSet presAssocID="{B10F2216-CB06-4E06-A1CA-F530885FCA5C}" presName="horzOne" presStyleCnt="0"/>
      <dgm:spPr/>
    </dgm:pt>
  </dgm:ptLst>
  <dgm:cxnLst>
    <dgm:cxn modelId="{BFAA5D80-440C-4C3C-8B2B-0B1AA94D3D55}" type="presOf" srcId="{B10F2216-CB06-4E06-A1CA-F530885FCA5C}" destId="{E2E62E87-29DA-4B1E-B379-7D5D1F3F0885}" srcOrd="0" destOrd="0" presId="urn:microsoft.com/office/officeart/2005/8/layout/hierarchy4"/>
    <dgm:cxn modelId="{D6F21AB5-D7FD-41E6-A671-9DD351B57478}" srcId="{89E1DC57-22A0-4348-A7AA-ACE5B21329DF}" destId="{B10F2216-CB06-4E06-A1CA-F530885FCA5C}" srcOrd="0" destOrd="0" parTransId="{4FE38024-7E81-4ED7-A6C5-BA17218CFE6F}" sibTransId="{4AAA91D9-5BC9-463F-A3A2-E75A5F0C7A6D}"/>
    <dgm:cxn modelId="{C75EFBEF-C07C-4D5E-A6B4-C832D53B091B}" type="presOf" srcId="{89E1DC57-22A0-4348-A7AA-ACE5B21329DF}" destId="{84E24257-832C-45FD-825B-9042D6EE214D}" srcOrd="0" destOrd="0" presId="urn:microsoft.com/office/officeart/2005/8/layout/hierarchy4"/>
    <dgm:cxn modelId="{92E62554-4CE5-4B26-8E48-C3C0314CBFA6}" type="presParOf" srcId="{84E24257-832C-45FD-825B-9042D6EE214D}" destId="{84B470C2-85A8-46B0-AA0B-21E360E21334}" srcOrd="0" destOrd="0" presId="urn:microsoft.com/office/officeart/2005/8/layout/hierarchy4"/>
    <dgm:cxn modelId="{5FE36FE8-B14E-4756-860F-671B2539A975}" type="presParOf" srcId="{84B470C2-85A8-46B0-AA0B-21E360E21334}" destId="{E2E62E87-29DA-4B1E-B379-7D5D1F3F0885}" srcOrd="0" destOrd="0" presId="urn:microsoft.com/office/officeart/2005/8/layout/hierarchy4"/>
    <dgm:cxn modelId="{485A3819-1AA0-4FCB-9D73-864C4345823D}" type="presParOf" srcId="{84B470C2-85A8-46B0-AA0B-21E360E21334}" destId="{5A2BC469-5326-4312-92B9-75506D979FF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BE6CA418-F25F-7641-9243-A519D291AB65}" type="doc">
      <dgm:prSet loTypeId="urn:microsoft.com/office/officeart/2005/8/layout/hList7" loCatId="" qsTypeId="urn:microsoft.com/office/officeart/2005/8/quickstyle/simple5" qsCatId="simple" csTypeId="urn:microsoft.com/office/officeart/2005/8/colors/accent5_1" csCatId="accent5" phldr="1"/>
      <dgm:spPr/>
      <dgm:t>
        <a:bodyPr/>
        <a:lstStyle/>
        <a:p>
          <a:endParaRPr lang="cs-CZ"/>
        </a:p>
      </dgm:t>
    </dgm:pt>
    <dgm:pt modelId="{B4491CA4-3863-A244-97DC-87F439A17B20}">
      <dgm:prSet phldrT="[Text]"/>
      <dgm:spPr/>
      <dgm:t>
        <a:bodyPr/>
        <a:lstStyle/>
        <a:p>
          <a:pPr>
            <a:buNone/>
          </a:pPr>
          <a:r>
            <a:rPr lang="cs-CZ" b="1">
              <a:latin typeface="Asap"/>
            </a:rPr>
            <a:t>Nové materiály a technologie</a:t>
          </a:r>
          <a:endParaRPr lang="cs-CZ"/>
        </a:p>
      </dgm:t>
    </dgm:pt>
    <dgm:pt modelId="{10A71133-D004-0A4C-A66F-8AE9D05F70D6}" type="parTrans" cxnId="{4B613FC3-FAD5-7746-9EAD-BE901A104427}">
      <dgm:prSet/>
      <dgm:spPr/>
      <dgm:t>
        <a:bodyPr/>
        <a:lstStyle/>
        <a:p>
          <a:endParaRPr lang="cs-CZ"/>
        </a:p>
      </dgm:t>
    </dgm:pt>
    <dgm:pt modelId="{D1A53799-6AA8-A148-823C-7D68C7550366}" type="sibTrans" cxnId="{4B613FC3-FAD5-7746-9EAD-BE901A104427}">
      <dgm:prSet/>
      <dgm:spPr/>
      <dgm:t>
        <a:bodyPr/>
        <a:lstStyle/>
        <a:p>
          <a:endParaRPr lang="cs-CZ"/>
        </a:p>
      </dgm:t>
    </dgm:pt>
    <dgm:pt modelId="{B88E9DA2-AEF9-FD4C-A756-391D1671F2A4}">
      <dgm:prSet phldrT="[Text]"/>
      <dgm:spPr/>
      <dgm:t>
        <a:bodyPr/>
        <a:lstStyle/>
        <a:p>
          <a:pPr>
            <a:buNone/>
          </a:pPr>
          <a:r>
            <a:rPr lang="cs-CZ" b="1">
              <a:latin typeface="Asap"/>
            </a:rPr>
            <a:t>Inteligentní výrobní systémy</a:t>
          </a:r>
          <a:endParaRPr lang="cs-CZ"/>
        </a:p>
      </dgm:t>
    </dgm:pt>
    <dgm:pt modelId="{A68F7114-5DFF-9D45-A24B-D3B4392D9A65}" type="parTrans" cxnId="{C83ED0EA-9820-1645-8257-AFBF57094F69}">
      <dgm:prSet/>
      <dgm:spPr/>
      <dgm:t>
        <a:bodyPr/>
        <a:lstStyle/>
        <a:p>
          <a:endParaRPr lang="cs-CZ"/>
        </a:p>
      </dgm:t>
    </dgm:pt>
    <dgm:pt modelId="{C742CF7B-8824-3846-9195-21D82136F57C}" type="sibTrans" cxnId="{C83ED0EA-9820-1645-8257-AFBF57094F69}">
      <dgm:prSet/>
      <dgm:spPr/>
      <dgm:t>
        <a:bodyPr/>
        <a:lstStyle/>
        <a:p>
          <a:endParaRPr lang="cs-CZ"/>
        </a:p>
      </dgm:t>
    </dgm:pt>
    <dgm:pt modelId="{04639AEA-B6E0-4249-9582-938F868052C5}">
      <dgm:prSet phldrT="[Text]"/>
      <dgm:spPr/>
      <dgm:t>
        <a:bodyPr/>
        <a:lstStyle/>
        <a:p>
          <a:r>
            <a:rPr lang="cs-CZ" b="1">
              <a:latin typeface="Asap"/>
            </a:rPr>
            <a:t>Chytrá mobilita</a:t>
          </a:r>
          <a:endParaRPr lang="cs-CZ"/>
        </a:p>
      </dgm:t>
    </dgm:pt>
    <dgm:pt modelId="{4659F7EB-29E9-CC4C-9C92-BDB3E266133C}" type="parTrans" cxnId="{3D3F7B18-0CDB-014D-9062-F5859B4FFCA3}">
      <dgm:prSet/>
      <dgm:spPr/>
      <dgm:t>
        <a:bodyPr/>
        <a:lstStyle/>
        <a:p>
          <a:endParaRPr lang="cs-CZ"/>
        </a:p>
      </dgm:t>
    </dgm:pt>
    <dgm:pt modelId="{1D50C82D-D4DE-2D4C-8E10-5F81B3DD9522}" type="sibTrans" cxnId="{3D3F7B18-0CDB-014D-9062-F5859B4FFCA3}">
      <dgm:prSet/>
      <dgm:spPr/>
      <dgm:t>
        <a:bodyPr/>
        <a:lstStyle/>
        <a:p>
          <a:endParaRPr lang="cs-CZ"/>
        </a:p>
      </dgm:t>
    </dgm:pt>
    <dgm:pt modelId="{084E91F0-BAB3-DE4B-8EB4-404958BF95D8}">
      <dgm:prSet/>
      <dgm:spPr/>
      <dgm:t>
        <a:bodyPr/>
        <a:lstStyle/>
        <a:p>
          <a:pPr>
            <a:buNone/>
          </a:pPr>
          <a:r>
            <a:rPr lang="cs-CZ" b="1">
              <a:latin typeface="Asap"/>
            </a:rPr>
            <a:t>Biomedicína a technika ve zdravotnictví</a:t>
          </a:r>
          <a:endParaRPr lang="cs-CZ"/>
        </a:p>
      </dgm:t>
    </dgm:pt>
    <dgm:pt modelId="{99FF16D0-D0E0-F34F-91D8-6368CDBE6373}" type="parTrans" cxnId="{F4FF1ABA-F844-1041-B116-F254A572759D}">
      <dgm:prSet/>
      <dgm:spPr/>
      <dgm:t>
        <a:bodyPr/>
        <a:lstStyle/>
        <a:p>
          <a:endParaRPr lang="cs-CZ"/>
        </a:p>
      </dgm:t>
    </dgm:pt>
    <dgm:pt modelId="{AE5F0DBC-09CB-024C-AC61-957C9D603652}" type="sibTrans" cxnId="{F4FF1ABA-F844-1041-B116-F254A572759D}">
      <dgm:prSet/>
      <dgm:spPr/>
      <dgm:t>
        <a:bodyPr/>
        <a:lstStyle/>
        <a:p>
          <a:endParaRPr lang="cs-CZ"/>
        </a:p>
      </dgm:t>
    </dgm:pt>
    <dgm:pt modelId="{71CDFB05-DA8C-CB40-B6C6-268F3C32DD98}">
      <dgm:prSet/>
      <dgm:spPr/>
      <dgm:t>
        <a:bodyPr/>
        <a:lstStyle/>
        <a:p>
          <a:pPr>
            <a:buNone/>
          </a:pPr>
          <a:r>
            <a:rPr lang="cs-CZ" b="1">
              <a:latin typeface="Asap"/>
            </a:rPr>
            <a:t>Moderní energetika</a:t>
          </a:r>
          <a:endParaRPr lang="cs-CZ"/>
        </a:p>
      </dgm:t>
    </dgm:pt>
    <dgm:pt modelId="{24687491-FB9A-A245-9487-B34E12107055}" type="parTrans" cxnId="{E622A4D6-A541-B54D-B525-454AC84D82A3}">
      <dgm:prSet/>
      <dgm:spPr/>
      <dgm:t>
        <a:bodyPr/>
        <a:lstStyle/>
        <a:p>
          <a:endParaRPr lang="cs-CZ"/>
        </a:p>
      </dgm:t>
    </dgm:pt>
    <dgm:pt modelId="{D90AB44A-5260-6343-8C1B-60E2F17FF9FD}" type="sibTrans" cxnId="{E622A4D6-A541-B54D-B525-454AC84D82A3}">
      <dgm:prSet/>
      <dgm:spPr/>
      <dgm:t>
        <a:bodyPr/>
        <a:lstStyle/>
        <a:p>
          <a:endParaRPr lang="cs-CZ"/>
        </a:p>
      </dgm:t>
    </dgm:pt>
    <dgm:pt modelId="{EE8ED2E7-94A2-7241-B2B1-AEBC81BBAB13}" type="pres">
      <dgm:prSet presAssocID="{BE6CA418-F25F-7641-9243-A519D291AB6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51023AE9-63B2-E14C-9056-0904CD550421}" type="pres">
      <dgm:prSet presAssocID="{BE6CA418-F25F-7641-9243-A519D291AB65}" presName="fgShape" presStyleLbl="fgShp" presStyleIdx="0" presStyleCnt="1"/>
      <dgm:spPr/>
    </dgm:pt>
    <dgm:pt modelId="{1D2010A2-F4A0-B54B-A1EE-8615E7F09EF7}" type="pres">
      <dgm:prSet presAssocID="{BE6CA418-F25F-7641-9243-A519D291AB65}" presName="linComp" presStyleCnt="0"/>
      <dgm:spPr/>
    </dgm:pt>
    <dgm:pt modelId="{75582CA9-055B-9D4A-8BE2-661F750EBE5F}" type="pres">
      <dgm:prSet presAssocID="{B4491CA4-3863-A244-97DC-87F439A17B20}" presName="compNode" presStyleCnt="0"/>
      <dgm:spPr/>
    </dgm:pt>
    <dgm:pt modelId="{9F5AED90-C1E6-3F4B-9B32-715DBD0459E3}" type="pres">
      <dgm:prSet presAssocID="{B4491CA4-3863-A244-97DC-87F439A17B20}" presName="bkgdShape" presStyleLbl="node1" presStyleIdx="0" presStyleCnt="5"/>
      <dgm:spPr/>
      <dgm:t>
        <a:bodyPr/>
        <a:lstStyle/>
        <a:p>
          <a:endParaRPr lang="cs-CZ"/>
        </a:p>
      </dgm:t>
    </dgm:pt>
    <dgm:pt modelId="{AE28C340-3A41-854E-A1FC-BA4F06FE8C88}" type="pres">
      <dgm:prSet presAssocID="{B4491CA4-3863-A244-97DC-87F439A17B20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8213AC6-1C6F-0B49-BFA6-5D2AAFFC031F}" type="pres">
      <dgm:prSet presAssocID="{B4491CA4-3863-A244-97DC-87F439A17B20}" presName="invisiNode" presStyleLbl="node1" presStyleIdx="0" presStyleCnt="5"/>
      <dgm:spPr/>
    </dgm:pt>
    <dgm:pt modelId="{AD041D16-17AF-D44C-8B04-00CA3F7CC809}" type="pres">
      <dgm:prSet presAssocID="{B4491CA4-3863-A244-97DC-87F439A17B20}" presName="imagNode" presStyleLbl="fgImgPlace1" presStyleIdx="0" presStyleCnt="5"/>
      <dgm:spPr>
        <a:blipFill>
          <a:blip xmlns:r="http://schemas.openxmlformats.org/officeDocument/2006/relationships" r:embed="rId1" cstate="print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C5DEF82B-2DB4-3F4F-8CA2-EC1D862BB8CB}" type="pres">
      <dgm:prSet presAssocID="{D1A53799-6AA8-A148-823C-7D68C7550366}" presName="sibTrans" presStyleLbl="sibTrans2D1" presStyleIdx="0" presStyleCnt="0"/>
      <dgm:spPr/>
      <dgm:t>
        <a:bodyPr/>
        <a:lstStyle/>
        <a:p>
          <a:endParaRPr lang="cs-CZ"/>
        </a:p>
      </dgm:t>
    </dgm:pt>
    <dgm:pt modelId="{FA648517-F073-7C46-8E8D-A08BD90D33A9}" type="pres">
      <dgm:prSet presAssocID="{B88E9DA2-AEF9-FD4C-A756-391D1671F2A4}" presName="compNode" presStyleCnt="0"/>
      <dgm:spPr/>
    </dgm:pt>
    <dgm:pt modelId="{D38B63CF-73D4-8E46-AD33-A3DF6FCAF3FD}" type="pres">
      <dgm:prSet presAssocID="{B88E9DA2-AEF9-FD4C-A756-391D1671F2A4}" presName="bkgdShape" presStyleLbl="node1" presStyleIdx="1" presStyleCnt="5"/>
      <dgm:spPr/>
      <dgm:t>
        <a:bodyPr/>
        <a:lstStyle/>
        <a:p>
          <a:endParaRPr lang="cs-CZ"/>
        </a:p>
      </dgm:t>
    </dgm:pt>
    <dgm:pt modelId="{95738BD4-F8B9-EA45-A382-B21400DE8CD4}" type="pres">
      <dgm:prSet presAssocID="{B88E9DA2-AEF9-FD4C-A756-391D1671F2A4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34ECE0A-3F4E-4944-BF32-84148B8CFEED}" type="pres">
      <dgm:prSet presAssocID="{B88E9DA2-AEF9-FD4C-A756-391D1671F2A4}" presName="invisiNode" presStyleLbl="node1" presStyleIdx="1" presStyleCnt="5"/>
      <dgm:spPr/>
    </dgm:pt>
    <dgm:pt modelId="{34020E2E-42E7-A346-9B9C-D38DD65299DA}" type="pres">
      <dgm:prSet presAssocID="{B88E9DA2-AEF9-FD4C-A756-391D1671F2A4}" presName="imagNode" presStyleLbl="fgImgPlace1" presStyleIdx="1" presStyleCnt="5"/>
      <dgm:spPr>
        <a:blipFill>
          <a:blip xmlns:r="http://schemas.openxmlformats.org/officeDocument/2006/relationships" r:embed="rId2" cstate="print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15E4715B-C4C7-2349-8701-33B6A56556F4}" type="pres">
      <dgm:prSet presAssocID="{C742CF7B-8824-3846-9195-21D82136F57C}" presName="sibTrans" presStyleLbl="sibTrans2D1" presStyleIdx="0" presStyleCnt="0"/>
      <dgm:spPr/>
      <dgm:t>
        <a:bodyPr/>
        <a:lstStyle/>
        <a:p>
          <a:endParaRPr lang="cs-CZ"/>
        </a:p>
      </dgm:t>
    </dgm:pt>
    <dgm:pt modelId="{23CF5678-C4D1-0E42-AB10-605B32E9F676}" type="pres">
      <dgm:prSet presAssocID="{04639AEA-B6E0-4249-9582-938F868052C5}" presName="compNode" presStyleCnt="0"/>
      <dgm:spPr/>
    </dgm:pt>
    <dgm:pt modelId="{FB861D39-39B9-FE4F-8624-0F292126E3DA}" type="pres">
      <dgm:prSet presAssocID="{04639AEA-B6E0-4249-9582-938F868052C5}" presName="bkgdShape" presStyleLbl="node1" presStyleIdx="2" presStyleCnt="5"/>
      <dgm:spPr/>
      <dgm:t>
        <a:bodyPr/>
        <a:lstStyle/>
        <a:p>
          <a:endParaRPr lang="cs-CZ"/>
        </a:p>
      </dgm:t>
    </dgm:pt>
    <dgm:pt modelId="{4D37F5C7-122E-2043-A3DE-D99194B000E7}" type="pres">
      <dgm:prSet presAssocID="{04639AEA-B6E0-4249-9582-938F868052C5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6365579-B6B1-064E-9B76-BA640AC18791}" type="pres">
      <dgm:prSet presAssocID="{04639AEA-B6E0-4249-9582-938F868052C5}" presName="invisiNode" presStyleLbl="node1" presStyleIdx="2" presStyleCnt="5"/>
      <dgm:spPr/>
    </dgm:pt>
    <dgm:pt modelId="{1EEB3B70-C2BF-B240-889A-28D6CFF0DA5B}" type="pres">
      <dgm:prSet presAssocID="{04639AEA-B6E0-4249-9582-938F868052C5}" presName="imagNode" presStyleLbl="fgImgPlace1" presStyleIdx="2" presStyleCnt="5"/>
      <dgm:spPr>
        <a:blipFill>
          <a:blip xmlns:r="http://schemas.openxmlformats.org/officeDocument/2006/relationships" r:embed="rId3" cstate="print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E734B3D6-7181-8644-92AD-6B837DF1F5E0}" type="pres">
      <dgm:prSet presAssocID="{1D50C82D-D4DE-2D4C-8E10-5F81B3DD9522}" presName="sibTrans" presStyleLbl="sibTrans2D1" presStyleIdx="0" presStyleCnt="0"/>
      <dgm:spPr/>
      <dgm:t>
        <a:bodyPr/>
        <a:lstStyle/>
        <a:p>
          <a:endParaRPr lang="cs-CZ"/>
        </a:p>
      </dgm:t>
    </dgm:pt>
    <dgm:pt modelId="{4C56A25A-B2B9-D141-B6F0-330262546A74}" type="pres">
      <dgm:prSet presAssocID="{084E91F0-BAB3-DE4B-8EB4-404958BF95D8}" presName="compNode" presStyleCnt="0"/>
      <dgm:spPr/>
    </dgm:pt>
    <dgm:pt modelId="{8FCABD89-995B-E044-8207-C1C927283B2B}" type="pres">
      <dgm:prSet presAssocID="{084E91F0-BAB3-DE4B-8EB4-404958BF95D8}" presName="bkgdShape" presStyleLbl="node1" presStyleIdx="3" presStyleCnt="5"/>
      <dgm:spPr/>
      <dgm:t>
        <a:bodyPr/>
        <a:lstStyle/>
        <a:p>
          <a:endParaRPr lang="cs-CZ"/>
        </a:p>
      </dgm:t>
    </dgm:pt>
    <dgm:pt modelId="{760D12A6-3F86-8C46-8DA8-128D40A75DC4}" type="pres">
      <dgm:prSet presAssocID="{084E91F0-BAB3-DE4B-8EB4-404958BF95D8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249F361-4FCF-134B-99D1-E82A8940B5BA}" type="pres">
      <dgm:prSet presAssocID="{084E91F0-BAB3-DE4B-8EB4-404958BF95D8}" presName="invisiNode" presStyleLbl="node1" presStyleIdx="3" presStyleCnt="5"/>
      <dgm:spPr/>
    </dgm:pt>
    <dgm:pt modelId="{E5448927-F8B8-3545-9BFD-C190A1C3AFCE}" type="pres">
      <dgm:prSet presAssocID="{084E91F0-BAB3-DE4B-8EB4-404958BF95D8}" presName="imagNode" presStyleLbl="fgImgPlace1" presStyleIdx="3" presStyleCnt="5"/>
      <dgm:spPr>
        <a:blipFill>
          <a:blip xmlns:r="http://schemas.openxmlformats.org/officeDocument/2006/relationships" r:embed="rId4" cstate="print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E352A4F0-BBAE-3542-A77E-BCA9D3EA3F42}" type="pres">
      <dgm:prSet presAssocID="{AE5F0DBC-09CB-024C-AC61-957C9D603652}" presName="sibTrans" presStyleLbl="sibTrans2D1" presStyleIdx="0" presStyleCnt="0"/>
      <dgm:spPr/>
      <dgm:t>
        <a:bodyPr/>
        <a:lstStyle/>
        <a:p>
          <a:endParaRPr lang="cs-CZ"/>
        </a:p>
      </dgm:t>
    </dgm:pt>
    <dgm:pt modelId="{535E4234-1D87-284A-AA2E-DAD6BF814652}" type="pres">
      <dgm:prSet presAssocID="{71CDFB05-DA8C-CB40-B6C6-268F3C32DD98}" presName="compNode" presStyleCnt="0"/>
      <dgm:spPr/>
    </dgm:pt>
    <dgm:pt modelId="{F2BDEB8E-A2D9-BE45-953E-BE15E7BF58C3}" type="pres">
      <dgm:prSet presAssocID="{71CDFB05-DA8C-CB40-B6C6-268F3C32DD98}" presName="bkgdShape" presStyleLbl="node1" presStyleIdx="4" presStyleCnt="5"/>
      <dgm:spPr/>
      <dgm:t>
        <a:bodyPr/>
        <a:lstStyle/>
        <a:p>
          <a:endParaRPr lang="cs-CZ"/>
        </a:p>
      </dgm:t>
    </dgm:pt>
    <dgm:pt modelId="{13B2D6BE-07ED-CE4F-A79B-9BC93B501AEF}" type="pres">
      <dgm:prSet presAssocID="{71CDFB05-DA8C-CB40-B6C6-268F3C32DD98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4560D58-5B51-D84E-A4D5-22CEB192ABAE}" type="pres">
      <dgm:prSet presAssocID="{71CDFB05-DA8C-CB40-B6C6-268F3C32DD98}" presName="invisiNode" presStyleLbl="node1" presStyleIdx="4" presStyleCnt="5"/>
      <dgm:spPr/>
    </dgm:pt>
    <dgm:pt modelId="{568E0B8A-4375-6F46-A8DE-E47D07067021}" type="pres">
      <dgm:prSet presAssocID="{71CDFB05-DA8C-CB40-B6C6-268F3C32DD98}" presName="imagNode" presStyleLbl="fgImgPlace1" presStyleIdx="4" presStyleCnt="5"/>
      <dgm:spPr>
        <a:blipFill>
          <a:blip xmlns:r="http://schemas.openxmlformats.org/officeDocument/2006/relationships" r:embed="rId5" cstate="print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cs-CZ"/>
        </a:p>
      </dgm:t>
    </dgm:pt>
  </dgm:ptLst>
  <dgm:cxnLst>
    <dgm:cxn modelId="{B85C0C73-B9FB-8047-BB55-3A3811AC0287}" type="presOf" srcId="{B4491CA4-3863-A244-97DC-87F439A17B20}" destId="{9F5AED90-C1E6-3F4B-9B32-715DBD0459E3}" srcOrd="0" destOrd="0" presId="urn:microsoft.com/office/officeart/2005/8/layout/hList7"/>
    <dgm:cxn modelId="{36CA394D-9314-084E-BC68-3F12AF9244C4}" type="presOf" srcId="{AE5F0DBC-09CB-024C-AC61-957C9D603652}" destId="{E352A4F0-BBAE-3542-A77E-BCA9D3EA3F42}" srcOrd="0" destOrd="0" presId="urn:microsoft.com/office/officeart/2005/8/layout/hList7"/>
    <dgm:cxn modelId="{9214FB1A-E25A-6947-BDFA-292A41DA81AA}" type="presOf" srcId="{BE6CA418-F25F-7641-9243-A519D291AB65}" destId="{EE8ED2E7-94A2-7241-B2B1-AEBC81BBAB13}" srcOrd="0" destOrd="0" presId="urn:microsoft.com/office/officeart/2005/8/layout/hList7"/>
    <dgm:cxn modelId="{62A8DCAA-38B5-C641-BE15-AC2EE53CFF74}" type="presOf" srcId="{084E91F0-BAB3-DE4B-8EB4-404958BF95D8}" destId="{8FCABD89-995B-E044-8207-C1C927283B2B}" srcOrd="0" destOrd="0" presId="urn:microsoft.com/office/officeart/2005/8/layout/hList7"/>
    <dgm:cxn modelId="{F5F05A74-177A-4540-A55D-89AC7782D5FA}" type="presOf" srcId="{71CDFB05-DA8C-CB40-B6C6-268F3C32DD98}" destId="{13B2D6BE-07ED-CE4F-A79B-9BC93B501AEF}" srcOrd="1" destOrd="0" presId="urn:microsoft.com/office/officeart/2005/8/layout/hList7"/>
    <dgm:cxn modelId="{405B324D-3084-A248-86E1-5A3AA8D84BA9}" type="presOf" srcId="{04639AEA-B6E0-4249-9582-938F868052C5}" destId="{FB861D39-39B9-FE4F-8624-0F292126E3DA}" srcOrd="0" destOrd="0" presId="urn:microsoft.com/office/officeart/2005/8/layout/hList7"/>
    <dgm:cxn modelId="{52A42851-E7B3-5942-A940-413881B8A24F}" type="presOf" srcId="{C742CF7B-8824-3846-9195-21D82136F57C}" destId="{15E4715B-C4C7-2349-8701-33B6A56556F4}" srcOrd="0" destOrd="0" presId="urn:microsoft.com/office/officeart/2005/8/layout/hList7"/>
    <dgm:cxn modelId="{49D75441-FF87-E746-8F97-3E4D0A9A441E}" type="presOf" srcId="{084E91F0-BAB3-DE4B-8EB4-404958BF95D8}" destId="{760D12A6-3F86-8C46-8DA8-128D40A75DC4}" srcOrd="1" destOrd="0" presId="urn:microsoft.com/office/officeart/2005/8/layout/hList7"/>
    <dgm:cxn modelId="{4B613FC3-FAD5-7746-9EAD-BE901A104427}" srcId="{BE6CA418-F25F-7641-9243-A519D291AB65}" destId="{B4491CA4-3863-A244-97DC-87F439A17B20}" srcOrd="0" destOrd="0" parTransId="{10A71133-D004-0A4C-A66F-8AE9D05F70D6}" sibTransId="{D1A53799-6AA8-A148-823C-7D68C7550366}"/>
    <dgm:cxn modelId="{F4FF1ABA-F844-1041-B116-F254A572759D}" srcId="{BE6CA418-F25F-7641-9243-A519D291AB65}" destId="{084E91F0-BAB3-DE4B-8EB4-404958BF95D8}" srcOrd="3" destOrd="0" parTransId="{99FF16D0-D0E0-F34F-91D8-6368CDBE6373}" sibTransId="{AE5F0DBC-09CB-024C-AC61-957C9D603652}"/>
    <dgm:cxn modelId="{90ADA727-77BC-D549-BECD-639C6AE068C6}" type="presOf" srcId="{D1A53799-6AA8-A148-823C-7D68C7550366}" destId="{C5DEF82B-2DB4-3F4F-8CA2-EC1D862BB8CB}" srcOrd="0" destOrd="0" presId="urn:microsoft.com/office/officeart/2005/8/layout/hList7"/>
    <dgm:cxn modelId="{5554EF75-6B32-AD40-BCB3-8AA69BD6A22C}" type="presOf" srcId="{71CDFB05-DA8C-CB40-B6C6-268F3C32DD98}" destId="{F2BDEB8E-A2D9-BE45-953E-BE15E7BF58C3}" srcOrd="0" destOrd="0" presId="urn:microsoft.com/office/officeart/2005/8/layout/hList7"/>
    <dgm:cxn modelId="{E622A4D6-A541-B54D-B525-454AC84D82A3}" srcId="{BE6CA418-F25F-7641-9243-A519D291AB65}" destId="{71CDFB05-DA8C-CB40-B6C6-268F3C32DD98}" srcOrd="4" destOrd="0" parTransId="{24687491-FB9A-A245-9487-B34E12107055}" sibTransId="{D90AB44A-5260-6343-8C1B-60E2F17FF9FD}"/>
    <dgm:cxn modelId="{0A66D8CB-3B2A-A845-97EE-B8799A9A1B33}" type="presOf" srcId="{1D50C82D-D4DE-2D4C-8E10-5F81B3DD9522}" destId="{E734B3D6-7181-8644-92AD-6B837DF1F5E0}" srcOrd="0" destOrd="0" presId="urn:microsoft.com/office/officeart/2005/8/layout/hList7"/>
    <dgm:cxn modelId="{C83ED0EA-9820-1645-8257-AFBF57094F69}" srcId="{BE6CA418-F25F-7641-9243-A519D291AB65}" destId="{B88E9DA2-AEF9-FD4C-A756-391D1671F2A4}" srcOrd="1" destOrd="0" parTransId="{A68F7114-5DFF-9D45-A24B-D3B4392D9A65}" sibTransId="{C742CF7B-8824-3846-9195-21D82136F57C}"/>
    <dgm:cxn modelId="{2F556C8F-E8FD-B644-BB90-2BEB348C9466}" type="presOf" srcId="{B88E9DA2-AEF9-FD4C-A756-391D1671F2A4}" destId="{D38B63CF-73D4-8E46-AD33-A3DF6FCAF3FD}" srcOrd="0" destOrd="0" presId="urn:microsoft.com/office/officeart/2005/8/layout/hList7"/>
    <dgm:cxn modelId="{367E3CB4-DD63-774E-9B7D-9F4F5C054789}" type="presOf" srcId="{B88E9DA2-AEF9-FD4C-A756-391D1671F2A4}" destId="{95738BD4-F8B9-EA45-A382-B21400DE8CD4}" srcOrd="1" destOrd="0" presId="urn:microsoft.com/office/officeart/2005/8/layout/hList7"/>
    <dgm:cxn modelId="{17BD9F07-4B01-5D41-85BA-CF7DC883C34C}" type="presOf" srcId="{04639AEA-B6E0-4249-9582-938F868052C5}" destId="{4D37F5C7-122E-2043-A3DE-D99194B000E7}" srcOrd="1" destOrd="0" presId="urn:microsoft.com/office/officeart/2005/8/layout/hList7"/>
    <dgm:cxn modelId="{B92C00D1-F8B6-BF45-8CEB-F5661ABA4084}" type="presOf" srcId="{B4491CA4-3863-A244-97DC-87F439A17B20}" destId="{AE28C340-3A41-854E-A1FC-BA4F06FE8C88}" srcOrd="1" destOrd="0" presId="urn:microsoft.com/office/officeart/2005/8/layout/hList7"/>
    <dgm:cxn modelId="{3D3F7B18-0CDB-014D-9062-F5859B4FFCA3}" srcId="{BE6CA418-F25F-7641-9243-A519D291AB65}" destId="{04639AEA-B6E0-4249-9582-938F868052C5}" srcOrd="2" destOrd="0" parTransId="{4659F7EB-29E9-CC4C-9C92-BDB3E266133C}" sibTransId="{1D50C82D-D4DE-2D4C-8E10-5F81B3DD9522}"/>
    <dgm:cxn modelId="{827FB625-711E-1241-B8CC-543892C12DDA}" type="presParOf" srcId="{EE8ED2E7-94A2-7241-B2B1-AEBC81BBAB13}" destId="{51023AE9-63B2-E14C-9056-0904CD550421}" srcOrd="0" destOrd="0" presId="urn:microsoft.com/office/officeart/2005/8/layout/hList7"/>
    <dgm:cxn modelId="{E9A8A4AC-28B3-4642-9F2E-AA913E121038}" type="presParOf" srcId="{EE8ED2E7-94A2-7241-B2B1-AEBC81BBAB13}" destId="{1D2010A2-F4A0-B54B-A1EE-8615E7F09EF7}" srcOrd="1" destOrd="0" presId="urn:microsoft.com/office/officeart/2005/8/layout/hList7"/>
    <dgm:cxn modelId="{8897D364-2A18-9540-80B0-B25D48E450FC}" type="presParOf" srcId="{1D2010A2-F4A0-B54B-A1EE-8615E7F09EF7}" destId="{75582CA9-055B-9D4A-8BE2-661F750EBE5F}" srcOrd="0" destOrd="0" presId="urn:microsoft.com/office/officeart/2005/8/layout/hList7"/>
    <dgm:cxn modelId="{4AD3077D-0086-704B-81F3-70C61AD32D1C}" type="presParOf" srcId="{75582CA9-055B-9D4A-8BE2-661F750EBE5F}" destId="{9F5AED90-C1E6-3F4B-9B32-715DBD0459E3}" srcOrd="0" destOrd="0" presId="urn:microsoft.com/office/officeart/2005/8/layout/hList7"/>
    <dgm:cxn modelId="{4307FBCF-9F56-A040-B3B8-D86F61CD816F}" type="presParOf" srcId="{75582CA9-055B-9D4A-8BE2-661F750EBE5F}" destId="{AE28C340-3A41-854E-A1FC-BA4F06FE8C88}" srcOrd="1" destOrd="0" presId="urn:microsoft.com/office/officeart/2005/8/layout/hList7"/>
    <dgm:cxn modelId="{85051C5B-7BE2-EC4C-8D94-7BC265D3A833}" type="presParOf" srcId="{75582CA9-055B-9D4A-8BE2-661F750EBE5F}" destId="{88213AC6-1C6F-0B49-BFA6-5D2AAFFC031F}" srcOrd="2" destOrd="0" presId="urn:microsoft.com/office/officeart/2005/8/layout/hList7"/>
    <dgm:cxn modelId="{AE38B5AF-A70E-BB46-9B4A-E1D3CBCAA96D}" type="presParOf" srcId="{75582CA9-055B-9D4A-8BE2-661F750EBE5F}" destId="{AD041D16-17AF-D44C-8B04-00CA3F7CC809}" srcOrd="3" destOrd="0" presId="urn:microsoft.com/office/officeart/2005/8/layout/hList7"/>
    <dgm:cxn modelId="{BDA60B18-1960-3740-8377-99ADBF05E407}" type="presParOf" srcId="{1D2010A2-F4A0-B54B-A1EE-8615E7F09EF7}" destId="{C5DEF82B-2DB4-3F4F-8CA2-EC1D862BB8CB}" srcOrd="1" destOrd="0" presId="urn:microsoft.com/office/officeart/2005/8/layout/hList7"/>
    <dgm:cxn modelId="{695EB8EF-BF2B-194C-9C1C-017196808261}" type="presParOf" srcId="{1D2010A2-F4A0-B54B-A1EE-8615E7F09EF7}" destId="{FA648517-F073-7C46-8E8D-A08BD90D33A9}" srcOrd="2" destOrd="0" presId="urn:microsoft.com/office/officeart/2005/8/layout/hList7"/>
    <dgm:cxn modelId="{BF12D0A4-2897-0444-8258-E4E3BCC023B0}" type="presParOf" srcId="{FA648517-F073-7C46-8E8D-A08BD90D33A9}" destId="{D38B63CF-73D4-8E46-AD33-A3DF6FCAF3FD}" srcOrd="0" destOrd="0" presId="urn:microsoft.com/office/officeart/2005/8/layout/hList7"/>
    <dgm:cxn modelId="{16130B12-F190-CA47-87D7-26F89AB7448A}" type="presParOf" srcId="{FA648517-F073-7C46-8E8D-A08BD90D33A9}" destId="{95738BD4-F8B9-EA45-A382-B21400DE8CD4}" srcOrd="1" destOrd="0" presId="urn:microsoft.com/office/officeart/2005/8/layout/hList7"/>
    <dgm:cxn modelId="{BF25B8F1-ED88-3745-8C0F-27E7292F6F05}" type="presParOf" srcId="{FA648517-F073-7C46-8E8D-A08BD90D33A9}" destId="{234ECE0A-3F4E-4944-BF32-84148B8CFEED}" srcOrd="2" destOrd="0" presId="urn:microsoft.com/office/officeart/2005/8/layout/hList7"/>
    <dgm:cxn modelId="{9161FD3A-7B92-AD42-8624-18DC25CCAF1F}" type="presParOf" srcId="{FA648517-F073-7C46-8E8D-A08BD90D33A9}" destId="{34020E2E-42E7-A346-9B9C-D38DD65299DA}" srcOrd="3" destOrd="0" presId="urn:microsoft.com/office/officeart/2005/8/layout/hList7"/>
    <dgm:cxn modelId="{23AE2412-3E54-B145-BBF9-B11396A78163}" type="presParOf" srcId="{1D2010A2-F4A0-B54B-A1EE-8615E7F09EF7}" destId="{15E4715B-C4C7-2349-8701-33B6A56556F4}" srcOrd="3" destOrd="0" presId="urn:microsoft.com/office/officeart/2005/8/layout/hList7"/>
    <dgm:cxn modelId="{9848A6E3-2226-E040-AE6A-5AF1BC600B0E}" type="presParOf" srcId="{1D2010A2-F4A0-B54B-A1EE-8615E7F09EF7}" destId="{23CF5678-C4D1-0E42-AB10-605B32E9F676}" srcOrd="4" destOrd="0" presId="urn:microsoft.com/office/officeart/2005/8/layout/hList7"/>
    <dgm:cxn modelId="{0F0498C2-0BEF-0241-A19A-469800605D13}" type="presParOf" srcId="{23CF5678-C4D1-0E42-AB10-605B32E9F676}" destId="{FB861D39-39B9-FE4F-8624-0F292126E3DA}" srcOrd="0" destOrd="0" presId="urn:microsoft.com/office/officeart/2005/8/layout/hList7"/>
    <dgm:cxn modelId="{BCF1BA0D-3462-2B41-84C5-A2AF378788C2}" type="presParOf" srcId="{23CF5678-C4D1-0E42-AB10-605B32E9F676}" destId="{4D37F5C7-122E-2043-A3DE-D99194B000E7}" srcOrd="1" destOrd="0" presId="urn:microsoft.com/office/officeart/2005/8/layout/hList7"/>
    <dgm:cxn modelId="{69C4645F-0680-E143-9882-CB2A3CAFE415}" type="presParOf" srcId="{23CF5678-C4D1-0E42-AB10-605B32E9F676}" destId="{16365579-B6B1-064E-9B76-BA640AC18791}" srcOrd="2" destOrd="0" presId="urn:microsoft.com/office/officeart/2005/8/layout/hList7"/>
    <dgm:cxn modelId="{103C050F-44D7-8243-8555-1D39CC0170C3}" type="presParOf" srcId="{23CF5678-C4D1-0E42-AB10-605B32E9F676}" destId="{1EEB3B70-C2BF-B240-889A-28D6CFF0DA5B}" srcOrd="3" destOrd="0" presId="urn:microsoft.com/office/officeart/2005/8/layout/hList7"/>
    <dgm:cxn modelId="{B1400ECA-A109-FF47-A12B-884DEBB512EB}" type="presParOf" srcId="{1D2010A2-F4A0-B54B-A1EE-8615E7F09EF7}" destId="{E734B3D6-7181-8644-92AD-6B837DF1F5E0}" srcOrd="5" destOrd="0" presId="urn:microsoft.com/office/officeart/2005/8/layout/hList7"/>
    <dgm:cxn modelId="{41A7AE83-3B9D-A246-992E-8E37B2CF5450}" type="presParOf" srcId="{1D2010A2-F4A0-B54B-A1EE-8615E7F09EF7}" destId="{4C56A25A-B2B9-D141-B6F0-330262546A74}" srcOrd="6" destOrd="0" presId="urn:microsoft.com/office/officeart/2005/8/layout/hList7"/>
    <dgm:cxn modelId="{772AD48D-ABBA-E64C-A980-AD9C2319F2CE}" type="presParOf" srcId="{4C56A25A-B2B9-D141-B6F0-330262546A74}" destId="{8FCABD89-995B-E044-8207-C1C927283B2B}" srcOrd="0" destOrd="0" presId="urn:microsoft.com/office/officeart/2005/8/layout/hList7"/>
    <dgm:cxn modelId="{5F45D24B-3E3D-E944-BD6D-AAEDDC431691}" type="presParOf" srcId="{4C56A25A-B2B9-D141-B6F0-330262546A74}" destId="{760D12A6-3F86-8C46-8DA8-128D40A75DC4}" srcOrd="1" destOrd="0" presId="urn:microsoft.com/office/officeart/2005/8/layout/hList7"/>
    <dgm:cxn modelId="{AD17C81D-862A-5A4E-A9E1-34648DAC76E2}" type="presParOf" srcId="{4C56A25A-B2B9-D141-B6F0-330262546A74}" destId="{F249F361-4FCF-134B-99D1-E82A8940B5BA}" srcOrd="2" destOrd="0" presId="urn:microsoft.com/office/officeart/2005/8/layout/hList7"/>
    <dgm:cxn modelId="{2EB604E3-171F-EE4E-9C5F-FFA6AC9320A0}" type="presParOf" srcId="{4C56A25A-B2B9-D141-B6F0-330262546A74}" destId="{E5448927-F8B8-3545-9BFD-C190A1C3AFCE}" srcOrd="3" destOrd="0" presId="urn:microsoft.com/office/officeart/2005/8/layout/hList7"/>
    <dgm:cxn modelId="{9DA890ED-015C-AC46-B23F-FD404F9ADACE}" type="presParOf" srcId="{1D2010A2-F4A0-B54B-A1EE-8615E7F09EF7}" destId="{E352A4F0-BBAE-3542-A77E-BCA9D3EA3F42}" srcOrd="7" destOrd="0" presId="urn:microsoft.com/office/officeart/2005/8/layout/hList7"/>
    <dgm:cxn modelId="{51EF6BFB-0D93-DA41-B78E-1B3C3ED5D9CA}" type="presParOf" srcId="{1D2010A2-F4A0-B54B-A1EE-8615E7F09EF7}" destId="{535E4234-1D87-284A-AA2E-DAD6BF814652}" srcOrd="8" destOrd="0" presId="urn:microsoft.com/office/officeart/2005/8/layout/hList7"/>
    <dgm:cxn modelId="{26A5DAFF-3D76-E746-8F5F-BE1C4AE72FF7}" type="presParOf" srcId="{535E4234-1D87-284A-AA2E-DAD6BF814652}" destId="{F2BDEB8E-A2D9-BE45-953E-BE15E7BF58C3}" srcOrd="0" destOrd="0" presId="urn:microsoft.com/office/officeart/2005/8/layout/hList7"/>
    <dgm:cxn modelId="{2A850CF8-9CB2-B047-AF94-E8A9B0E014F9}" type="presParOf" srcId="{535E4234-1D87-284A-AA2E-DAD6BF814652}" destId="{13B2D6BE-07ED-CE4F-A79B-9BC93B501AEF}" srcOrd="1" destOrd="0" presId="urn:microsoft.com/office/officeart/2005/8/layout/hList7"/>
    <dgm:cxn modelId="{7D010C9A-8B5E-5343-A8BC-5E7B159426CE}" type="presParOf" srcId="{535E4234-1D87-284A-AA2E-DAD6BF814652}" destId="{A4560D58-5B51-D84E-A4D5-22CEB192ABAE}" srcOrd="2" destOrd="0" presId="urn:microsoft.com/office/officeart/2005/8/layout/hList7"/>
    <dgm:cxn modelId="{0F8D5F70-364A-8742-B744-0A213E71037B}" type="presParOf" srcId="{535E4234-1D87-284A-AA2E-DAD6BF814652}" destId="{568E0B8A-4375-6F46-A8DE-E47D07067021}" srcOrd="3" destOrd="0" presId="urn:microsoft.com/office/officeart/2005/8/layout/hList7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F681795B-90CE-C549-85A8-26317D2D46E9}" type="doc">
      <dgm:prSet loTypeId="urn:microsoft.com/office/officeart/2005/8/layout/default" loCatId="process" qsTypeId="urn:microsoft.com/office/officeart/2005/8/quickstyle/simple5" qsCatId="simple" csTypeId="urn:microsoft.com/office/officeart/2005/8/colors/accent5_2" csCatId="accent5" phldr="1"/>
      <dgm:spPr/>
      <dgm:t>
        <a:bodyPr/>
        <a:lstStyle/>
        <a:p>
          <a:endParaRPr lang="cs-CZ"/>
        </a:p>
      </dgm:t>
    </dgm:pt>
    <dgm:pt modelId="{7D5CEE41-E20D-1345-84AC-8C64605F4065}">
      <dgm:prSet/>
      <dgm:spPr/>
      <dgm:t>
        <a:bodyPr/>
        <a:lstStyle/>
        <a:p>
          <a:r>
            <a:rPr lang="cs-CZ" err="1"/>
            <a:t>Aimtec</a:t>
          </a:r>
          <a:endParaRPr lang="cs-CZ"/>
        </a:p>
      </dgm:t>
    </dgm:pt>
    <dgm:pt modelId="{DA4928C1-3F99-7347-ACDB-252833863E2D}" type="parTrans" cxnId="{B47A9904-7D0F-4A4A-B9CC-78633752EEBC}">
      <dgm:prSet/>
      <dgm:spPr/>
      <dgm:t>
        <a:bodyPr/>
        <a:lstStyle/>
        <a:p>
          <a:endParaRPr lang="cs-CZ"/>
        </a:p>
      </dgm:t>
    </dgm:pt>
    <dgm:pt modelId="{EA9FB07A-784A-B949-9F8D-DB113E5CF1B7}" type="sibTrans" cxnId="{B47A9904-7D0F-4A4A-B9CC-78633752EEBC}">
      <dgm:prSet/>
      <dgm:spPr/>
      <dgm:t>
        <a:bodyPr/>
        <a:lstStyle/>
        <a:p>
          <a:endParaRPr lang="cs-CZ"/>
        </a:p>
      </dgm:t>
    </dgm:pt>
    <dgm:pt modelId="{B70649A0-9002-3541-A761-595874550D90}">
      <dgm:prSet/>
      <dgm:spPr/>
      <dgm:t>
        <a:bodyPr/>
        <a:lstStyle/>
        <a:p>
          <a:r>
            <a:rPr lang="cs-CZ" err="1"/>
            <a:t>Akkodis</a:t>
          </a:r>
          <a:r>
            <a:rPr lang="cs-CZ"/>
            <a:t> CZ</a:t>
          </a:r>
        </a:p>
      </dgm:t>
    </dgm:pt>
    <dgm:pt modelId="{9DCB31CA-6765-4040-82EA-FE4114374577}" type="parTrans" cxnId="{532BBBA7-8D0D-4B40-B499-FF478DD5C8BB}">
      <dgm:prSet/>
      <dgm:spPr/>
      <dgm:t>
        <a:bodyPr/>
        <a:lstStyle/>
        <a:p>
          <a:endParaRPr lang="cs-CZ"/>
        </a:p>
      </dgm:t>
    </dgm:pt>
    <dgm:pt modelId="{4EEC6404-D934-B94C-A7B4-7B549F22F968}" type="sibTrans" cxnId="{532BBBA7-8D0D-4B40-B499-FF478DD5C8BB}">
      <dgm:prSet/>
      <dgm:spPr/>
      <dgm:t>
        <a:bodyPr/>
        <a:lstStyle/>
        <a:p>
          <a:endParaRPr lang="cs-CZ"/>
        </a:p>
      </dgm:t>
    </dgm:pt>
    <dgm:pt modelId="{0FDF16C5-50DE-8846-8457-17D40FCB7ED3}">
      <dgm:prSet/>
      <dgm:spPr/>
      <dgm:t>
        <a:bodyPr/>
        <a:lstStyle/>
        <a:p>
          <a:r>
            <a:rPr lang="cs-CZ"/>
            <a:t>Amitia.ai</a:t>
          </a:r>
        </a:p>
      </dgm:t>
    </dgm:pt>
    <dgm:pt modelId="{BFC6122F-5DB5-7A46-9BF9-C9A14C87778C}" type="parTrans" cxnId="{7A016282-4748-924D-889D-C336B5C058E1}">
      <dgm:prSet/>
      <dgm:spPr/>
      <dgm:t>
        <a:bodyPr/>
        <a:lstStyle/>
        <a:p>
          <a:endParaRPr lang="cs-CZ"/>
        </a:p>
      </dgm:t>
    </dgm:pt>
    <dgm:pt modelId="{4435B393-28FB-E04E-BC94-F260082C5681}" type="sibTrans" cxnId="{7A016282-4748-924D-889D-C336B5C058E1}">
      <dgm:prSet/>
      <dgm:spPr/>
      <dgm:t>
        <a:bodyPr/>
        <a:lstStyle/>
        <a:p>
          <a:endParaRPr lang="cs-CZ"/>
        </a:p>
      </dgm:t>
    </dgm:pt>
    <dgm:pt modelId="{FEA11D74-24F3-5A4B-AB81-1467E8814BD7}">
      <dgm:prSet/>
      <dgm:spPr/>
      <dgm:t>
        <a:bodyPr/>
        <a:lstStyle/>
        <a:p>
          <a:r>
            <a:rPr lang="cs-CZ"/>
            <a:t>ARC-</a:t>
          </a:r>
          <a:r>
            <a:rPr lang="cs-CZ" err="1"/>
            <a:t>Robotics</a:t>
          </a:r>
          <a:endParaRPr lang="cs-CZ"/>
        </a:p>
      </dgm:t>
    </dgm:pt>
    <dgm:pt modelId="{89E0FC52-C61C-FB42-AC8E-C5BF7D0A9289}" type="parTrans" cxnId="{8D21E993-AD6F-2941-877A-553D1A03DBF5}">
      <dgm:prSet/>
      <dgm:spPr/>
      <dgm:t>
        <a:bodyPr/>
        <a:lstStyle/>
        <a:p>
          <a:endParaRPr lang="cs-CZ"/>
        </a:p>
      </dgm:t>
    </dgm:pt>
    <dgm:pt modelId="{885296C3-F105-0141-9567-325E9B67048B}" type="sibTrans" cxnId="{8D21E993-AD6F-2941-877A-553D1A03DBF5}">
      <dgm:prSet/>
      <dgm:spPr/>
      <dgm:t>
        <a:bodyPr/>
        <a:lstStyle/>
        <a:p>
          <a:endParaRPr lang="cs-CZ"/>
        </a:p>
      </dgm:t>
    </dgm:pt>
    <dgm:pt modelId="{216535E9-D3C3-9C41-A405-B39BD9CEFFD0}">
      <dgm:prSet/>
      <dgm:spPr/>
      <dgm:t>
        <a:bodyPr/>
        <a:lstStyle/>
        <a:p>
          <a:r>
            <a:rPr lang="cs-CZ" err="1"/>
            <a:t>Blohmann</a:t>
          </a:r>
          <a:endParaRPr lang="cs-CZ"/>
        </a:p>
      </dgm:t>
    </dgm:pt>
    <dgm:pt modelId="{AEEFAB5D-2778-D640-B5F9-2BEB88248862}" type="parTrans" cxnId="{3AA72B7F-0E87-E449-AA1A-C2241BB06CB3}">
      <dgm:prSet/>
      <dgm:spPr/>
      <dgm:t>
        <a:bodyPr/>
        <a:lstStyle/>
        <a:p>
          <a:endParaRPr lang="cs-CZ"/>
        </a:p>
      </dgm:t>
    </dgm:pt>
    <dgm:pt modelId="{54D78D24-151B-854B-A1AE-C0967980F2AC}" type="sibTrans" cxnId="{3AA72B7F-0E87-E449-AA1A-C2241BB06CB3}">
      <dgm:prSet/>
      <dgm:spPr/>
      <dgm:t>
        <a:bodyPr/>
        <a:lstStyle/>
        <a:p>
          <a:endParaRPr lang="cs-CZ"/>
        </a:p>
      </dgm:t>
    </dgm:pt>
    <dgm:pt modelId="{78702AEF-4B53-6446-A67E-0BA294378766}">
      <dgm:prSet/>
      <dgm:spPr/>
      <dgm:t>
        <a:bodyPr/>
        <a:lstStyle/>
        <a:p>
          <a:r>
            <a:rPr lang="cs-CZ" err="1"/>
            <a:t>Brush</a:t>
          </a:r>
          <a:endParaRPr lang="cs-CZ"/>
        </a:p>
      </dgm:t>
    </dgm:pt>
    <dgm:pt modelId="{A06F3301-C146-F647-A823-335C175FD387}" type="parTrans" cxnId="{516C2CA5-9FC5-3B47-81C0-D7DD73D35620}">
      <dgm:prSet/>
      <dgm:spPr/>
      <dgm:t>
        <a:bodyPr/>
        <a:lstStyle/>
        <a:p>
          <a:endParaRPr lang="cs-CZ"/>
        </a:p>
      </dgm:t>
    </dgm:pt>
    <dgm:pt modelId="{4DB92CF4-F6A8-764A-A61D-502AEBA8990B}" type="sibTrans" cxnId="{516C2CA5-9FC5-3B47-81C0-D7DD73D35620}">
      <dgm:prSet/>
      <dgm:spPr/>
      <dgm:t>
        <a:bodyPr/>
        <a:lstStyle/>
        <a:p>
          <a:endParaRPr lang="cs-CZ"/>
        </a:p>
      </dgm:t>
    </dgm:pt>
    <dgm:pt modelId="{3F651D0B-68CB-0E4C-A107-B80BE94AE758}">
      <dgm:prSet/>
      <dgm:spPr/>
      <dgm:t>
        <a:bodyPr/>
        <a:lstStyle/>
        <a:p>
          <a:r>
            <a:rPr lang="cs-CZ" err="1"/>
            <a:t>CompoTech</a:t>
          </a:r>
          <a:endParaRPr lang="cs-CZ"/>
        </a:p>
      </dgm:t>
    </dgm:pt>
    <dgm:pt modelId="{F5EC88E5-69E8-3645-8F64-42C1DE71660E}" type="parTrans" cxnId="{48D1C635-1C99-3F47-92D5-2073511977BF}">
      <dgm:prSet/>
      <dgm:spPr/>
      <dgm:t>
        <a:bodyPr/>
        <a:lstStyle/>
        <a:p>
          <a:endParaRPr lang="cs-CZ"/>
        </a:p>
      </dgm:t>
    </dgm:pt>
    <dgm:pt modelId="{B252D085-06EF-D74F-B7E6-64FF3E9AAAD4}" type="sibTrans" cxnId="{48D1C635-1C99-3F47-92D5-2073511977BF}">
      <dgm:prSet/>
      <dgm:spPr/>
      <dgm:t>
        <a:bodyPr/>
        <a:lstStyle/>
        <a:p>
          <a:endParaRPr lang="cs-CZ"/>
        </a:p>
      </dgm:t>
    </dgm:pt>
    <dgm:pt modelId="{FEFEE78B-004B-024D-94F3-67337A7DDA97}">
      <dgm:prSet/>
      <dgm:spPr/>
      <dgm:t>
        <a:bodyPr/>
        <a:lstStyle/>
        <a:p>
          <a:r>
            <a:rPr lang="cs-CZ"/>
            <a:t>Comteq.io</a:t>
          </a:r>
        </a:p>
      </dgm:t>
    </dgm:pt>
    <dgm:pt modelId="{60FA72A0-0BB3-2946-B29F-0B411DDDE1BA}" type="parTrans" cxnId="{5B157380-1FF6-0848-A3E4-416360F0E5F8}">
      <dgm:prSet/>
      <dgm:spPr/>
      <dgm:t>
        <a:bodyPr/>
        <a:lstStyle/>
        <a:p>
          <a:endParaRPr lang="cs-CZ"/>
        </a:p>
      </dgm:t>
    </dgm:pt>
    <dgm:pt modelId="{0D69E9FD-742B-AE4D-A395-4AE526D61B89}" type="sibTrans" cxnId="{5B157380-1FF6-0848-A3E4-416360F0E5F8}">
      <dgm:prSet/>
      <dgm:spPr/>
      <dgm:t>
        <a:bodyPr/>
        <a:lstStyle/>
        <a:p>
          <a:endParaRPr lang="cs-CZ"/>
        </a:p>
      </dgm:t>
    </dgm:pt>
    <dgm:pt modelId="{EAD9D011-555A-F547-A875-3528A15EC79C}">
      <dgm:prSet/>
      <dgm:spPr/>
      <dgm:t>
        <a:bodyPr/>
        <a:lstStyle/>
        <a:p>
          <a:r>
            <a:rPr lang="cs-CZ" err="1"/>
            <a:t>Comtes</a:t>
          </a:r>
          <a:r>
            <a:rPr lang="cs-CZ"/>
            <a:t> FHT</a:t>
          </a:r>
        </a:p>
      </dgm:t>
    </dgm:pt>
    <dgm:pt modelId="{6DA24D7F-3EAF-A345-8542-C6CB39594571}" type="parTrans" cxnId="{803D55C4-4191-A44C-9458-6220FB070493}">
      <dgm:prSet/>
      <dgm:spPr/>
      <dgm:t>
        <a:bodyPr/>
        <a:lstStyle/>
        <a:p>
          <a:endParaRPr lang="cs-CZ"/>
        </a:p>
      </dgm:t>
    </dgm:pt>
    <dgm:pt modelId="{75599FCE-6E35-E247-BF2F-31407ECD4158}" type="sibTrans" cxnId="{803D55C4-4191-A44C-9458-6220FB070493}">
      <dgm:prSet/>
      <dgm:spPr/>
      <dgm:t>
        <a:bodyPr/>
        <a:lstStyle/>
        <a:p>
          <a:endParaRPr lang="cs-CZ"/>
        </a:p>
      </dgm:t>
    </dgm:pt>
    <dgm:pt modelId="{69B51C11-6EF7-F542-9BFC-44850491FE03}">
      <dgm:prSet/>
      <dgm:spPr/>
      <dgm:t>
        <a:bodyPr/>
        <a:lstStyle/>
        <a:p>
          <a:r>
            <a:rPr lang="cs-CZ"/>
            <a:t>Czech </a:t>
          </a:r>
          <a:r>
            <a:rPr lang="cs-CZ" err="1"/>
            <a:t>Precision</a:t>
          </a:r>
          <a:r>
            <a:rPr lang="cs-CZ"/>
            <a:t> </a:t>
          </a:r>
          <a:r>
            <a:rPr lang="cs-CZ" err="1"/>
            <a:t>Forge</a:t>
          </a:r>
          <a:endParaRPr lang="cs-CZ"/>
        </a:p>
      </dgm:t>
    </dgm:pt>
    <dgm:pt modelId="{076A2ACD-E138-C44B-9781-7397E064B0C9}" type="parTrans" cxnId="{07BAB9E0-D33C-584F-BBC5-1164A3B3A5F0}">
      <dgm:prSet/>
      <dgm:spPr/>
      <dgm:t>
        <a:bodyPr/>
        <a:lstStyle/>
        <a:p>
          <a:endParaRPr lang="cs-CZ"/>
        </a:p>
      </dgm:t>
    </dgm:pt>
    <dgm:pt modelId="{0EF4037A-3084-1E41-BE19-AF0FB0448961}" type="sibTrans" cxnId="{07BAB9E0-D33C-584F-BBC5-1164A3B3A5F0}">
      <dgm:prSet/>
      <dgm:spPr/>
      <dgm:t>
        <a:bodyPr/>
        <a:lstStyle/>
        <a:p>
          <a:endParaRPr lang="cs-CZ"/>
        </a:p>
      </dgm:t>
    </dgm:pt>
    <dgm:pt modelId="{2093EA3E-D70C-DF48-8B2E-F02910CC0C75}">
      <dgm:prSet/>
      <dgm:spPr/>
      <dgm:t>
        <a:bodyPr/>
        <a:lstStyle/>
        <a:p>
          <a:r>
            <a:rPr lang="cs-CZ" err="1"/>
            <a:t>Diebold</a:t>
          </a:r>
          <a:r>
            <a:rPr lang="cs-CZ"/>
            <a:t> </a:t>
          </a:r>
          <a:r>
            <a:rPr lang="cs-CZ" err="1"/>
            <a:t>Nixdorf</a:t>
          </a:r>
          <a:endParaRPr lang="cs-CZ"/>
        </a:p>
      </dgm:t>
    </dgm:pt>
    <dgm:pt modelId="{D7F06633-C303-BF43-A122-F6B02C20B55D}" type="parTrans" cxnId="{6C85FD2E-E1DD-1F47-897E-60BA350EAA3C}">
      <dgm:prSet/>
      <dgm:spPr/>
      <dgm:t>
        <a:bodyPr/>
        <a:lstStyle/>
        <a:p>
          <a:endParaRPr lang="cs-CZ"/>
        </a:p>
      </dgm:t>
    </dgm:pt>
    <dgm:pt modelId="{03BCB819-9A25-2D48-84E1-3FEEADD08EEA}" type="sibTrans" cxnId="{6C85FD2E-E1DD-1F47-897E-60BA350EAA3C}">
      <dgm:prSet/>
      <dgm:spPr/>
      <dgm:t>
        <a:bodyPr/>
        <a:lstStyle/>
        <a:p>
          <a:endParaRPr lang="cs-CZ"/>
        </a:p>
      </dgm:t>
    </dgm:pt>
    <dgm:pt modelId="{6DE2260D-18A8-844E-82A3-D59B3E306C5C}">
      <dgm:prSet/>
      <dgm:spPr/>
      <dgm:t>
        <a:bodyPr/>
        <a:lstStyle/>
        <a:p>
          <a:r>
            <a:rPr lang="cs-CZ" err="1"/>
            <a:t>Duratec</a:t>
          </a:r>
          <a:endParaRPr lang="cs-CZ"/>
        </a:p>
      </dgm:t>
    </dgm:pt>
    <dgm:pt modelId="{5FED3048-21B4-B34C-A176-E8678395F990}" type="parTrans" cxnId="{BF0CDBBE-644A-C141-B737-6B48FBD71994}">
      <dgm:prSet/>
      <dgm:spPr/>
      <dgm:t>
        <a:bodyPr/>
        <a:lstStyle/>
        <a:p>
          <a:endParaRPr lang="cs-CZ"/>
        </a:p>
      </dgm:t>
    </dgm:pt>
    <dgm:pt modelId="{863535C3-77AD-EF4B-937D-D9B18524A6CC}" type="sibTrans" cxnId="{BF0CDBBE-644A-C141-B737-6B48FBD71994}">
      <dgm:prSet/>
      <dgm:spPr/>
      <dgm:t>
        <a:bodyPr/>
        <a:lstStyle/>
        <a:p>
          <a:endParaRPr lang="cs-CZ"/>
        </a:p>
      </dgm:t>
    </dgm:pt>
    <dgm:pt modelId="{E00C889E-001C-C840-B820-93232EBDFAD2}">
      <dgm:prSet/>
      <dgm:spPr/>
      <dgm:t>
        <a:bodyPr/>
        <a:lstStyle/>
        <a:p>
          <a:r>
            <a:rPr lang="cs-CZ"/>
            <a:t>EDIP</a:t>
          </a:r>
        </a:p>
      </dgm:t>
    </dgm:pt>
    <dgm:pt modelId="{9B4F6549-9757-9F44-A41F-349AB24CB638}" type="parTrans" cxnId="{B08839FD-29AF-0849-A982-802EE82A8F2A}">
      <dgm:prSet/>
      <dgm:spPr/>
      <dgm:t>
        <a:bodyPr/>
        <a:lstStyle/>
        <a:p>
          <a:endParaRPr lang="cs-CZ"/>
        </a:p>
      </dgm:t>
    </dgm:pt>
    <dgm:pt modelId="{2987B4D8-DE08-1D46-9A4A-A89AC236B207}" type="sibTrans" cxnId="{B08839FD-29AF-0849-A982-802EE82A8F2A}">
      <dgm:prSet/>
      <dgm:spPr/>
      <dgm:t>
        <a:bodyPr/>
        <a:lstStyle/>
        <a:p>
          <a:endParaRPr lang="cs-CZ"/>
        </a:p>
      </dgm:t>
    </dgm:pt>
    <dgm:pt modelId="{7746DA27-9230-4740-93B8-0A743DCC1D46}">
      <dgm:prSet/>
      <dgm:spPr/>
      <dgm:t>
        <a:bodyPr/>
        <a:lstStyle/>
        <a:p>
          <a:r>
            <a:rPr lang="cs-CZ" err="1"/>
            <a:t>EnergyCloud</a:t>
          </a:r>
          <a:endParaRPr lang="cs-CZ"/>
        </a:p>
      </dgm:t>
    </dgm:pt>
    <dgm:pt modelId="{F97AB2EB-BAE0-B545-B4FC-B6094CCDCF8A}" type="parTrans" cxnId="{AABCB530-2662-9B4D-BCC2-7B8FEC20A943}">
      <dgm:prSet/>
      <dgm:spPr/>
      <dgm:t>
        <a:bodyPr/>
        <a:lstStyle/>
        <a:p>
          <a:endParaRPr lang="cs-CZ"/>
        </a:p>
      </dgm:t>
    </dgm:pt>
    <dgm:pt modelId="{5CC5A5E7-9AE0-1841-8B05-773D33E1E9E7}" type="sibTrans" cxnId="{AABCB530-2662-9B4D-BCC2-7B8FEC20A943}">
      <dgm:prSet/>
      <dgm:spPr/>
      <dgm:t>
        <a:bodyPr/>
        <a:lstStyle/>
        <a:p>
          <a:endParaRPr lang="cs-CZ"/>
        </a:p>
      </dgm:t>
    </dgm:pt>
    <dgm:pt modelId="{D7521192-AD59-C347-BACB-353EBC0FBD16}">
      <dgm:prSet/>
      <dgm:spPr/>
      <dgm:t>
        <a:bodyPr/>
        <a:lstStyle/>
        <a:p>
          <a:r>
            <a:rPr lang="cs-CZ"/>
            <a:t>ETD Transformátory</a:t>
          </a:r>
        </a:p>
      </dgm:t>
    </dgm:pt>
    <dgm:pt modelId="{FF493115-A665-7249-83A5-FBE02CB63A42}" type="parTrans" cxnId="{9AF74E1D-7445-D049-B412-4D013035A16D}">
      <dgm:prSet/>
      <dgm:spPr/>
      <dgm:t>
        <a:bodyPr/>
        <a:lstStyle/>
        <a:p>
          <a:endParaRPr lang="cs-CZ"/>
        </a:p>
      </dgm:t>
    </dgm:pt>
    <dgm:pt modelId="{16D79E1E-4AE3-374B-9EFF-0B91B932F3BF}" type="sibTrans" cxnId="{9AF74E1D-7445-D049-B412-4D013035A16D}">
      <dgm:prSet/>
      <dgm:spPr/>
      <dgm:t>
        <a:bodyPr/>
        <a:lstStyle/>
        <a:p>
          <a:endParaRPr lang="cs-CZ"/>
        </a:p>
      </dgm:t>
    </dgm:pt>
    <dgm:pt modelId="{4EF5BE5E-B2C3-324D-A7F9-861EB7BBB82F}">
      <dgm:prSet/>
      <dgm:spPr/>
      <dgm:t>
        <a:bodyPr/>
        <a:lstStyle/>
        <a:p>
          <a:r>
            <a:rPr lang="cs-CZ" err="1"/>
            <a:t>Europaregion</a:t>
          </a:r>
          <a:r>
            <a:rPr lang="cs-CZ"/>
            <a:t> </a:t>
          </a:r>
          <a:r>
            <a:rPr lang="cs-CZ" err="1"/>
            <a:t>Donau-Moldau</a:t>
          </a:r>
          <a:endParaRPr lang="cs-CZ"/>
        </a:p>
      </dgm:t>
    </dgm:pt>
    <dgm:pt modelId="{103CB7A4-A4BF-2141-9302-E02810063166}" type="parTrans" cxnId="{B386FA16-71AE-DB45-9C48-8022C9A0DC84}">
      <dgm:prSet/>
      <dgm:spPr/>
      <dgm:t>
        <a:bodyPr/>
        <a:lstStyle/>
        <a:p>
          <a:endParaRPr lang="cs-CZ"/>
        </a:p>
      </dgm:t>
    </dgm:pt>
    <dgm:pt modelId="{B7F3666E-1FC8-7142-884B-59C70DF205A0}" type="sibTrans" cxnId="{B386FA16-71AE-DB45-9C48-8022C9A0DC84}">
      <dgm:prSet/>
      <dgm:spPr/>
      <dgm:t>
        <a:bodyPr/>
        <a:lstStyle/>
        <a:p>
          <a:endParaRPr lang="cs-CZ"/>
        </a:p>
      </dgm:t>
    </dgm:pt>
    <dgm:pt modelId="{F5EFBC94-D469-4945-B137-11C956A9B260}">
      <dgm:prSet/>
      <dgm:spPr/>
      <dgm:t>
        <a:bodyPr/>
        <a:lstStyle/>
        <a:p>
          <a:r>
            <a:rPr lang="cs-CZ"/>
            <a:t>Genetika Plzeň</a:t>
          </a:r>
        </a:p>
      </dgm:t>
    </dgm:pt>
    <dgm:pt modelId="{75FAE11E-EF1F-4640-A2F3-51A621CA8AAB}" type="parTrans" cxnId="{80556434-29ED-1F4C-9752-0745435972B4}">
      <dgm:prSet/>
      <dgm:spPr/>
      <dgm:t>
        <a:bodyPr/>
        <a:lstStyle/>
        <a:p>
          <a:endParaRPr lang="cs-CZ"/>
        </a:p>
      </dgm:t>
    </dgm:pt>
    <dgm:pt modelId="{EF5288CF-B1D3-844E-BDEF-FEFF48237CC9}" type="sibTrans" cxnId="{80556434-29ED-1F4C-9752-0745435972B4}">
      <dgm:prSet/>
      <dgm:spPr/>
      <dgm:t>
        <a:bodyPr/>
        <a:lstStyle/>
        <a:p>
          <a:endParaRPr lang="cs-CZ"/>
        </a:p>
      </dgm:t>
    </dgm:pt>
    <dgm:pt modelId="{5B866A9D-D079-7D48-AED9-B560D4F022C1}">
      <dgm:prSet/>
      <dgm:spPr/>
      <dgm:t>
        <a:bodyPr/>
        <a:lstStyle/>
        <a:p>
          <a:r>
            <a:rPr lang="cs-CZ"/>
            <a:t>GTW </a:t>
          </a:r>
          <a:r>
            <a:rPr lang="cs-CZ" err="1"/>
            <a:t>Bearing</a:t>
          </a:r>
          <a:endParaRPr lang="cs-CZ"/>
        </a:p>
      </dgm:t>
    </dgm:pt>
    <dgm:pt modelId="{D02C7262-9D56-A84E-82DB-8A3A47CCC238}" type="parTrans" cxnId="{95B89E42-C67A-9845-96DC-40EADF3ACBDE}">
      <dgm:prSet/>
      <dgm:spPr/>
      <dgm:t>
        <a:bodyPr/>
        <a:lstStyle/>
        <a:p>
          <a:endParaRPr lang="cs-CZ"/>
        </a:p>
      </dgm:t>
    </dgm:pt>
    <dgm:pt modelId="{E24D9D09-73BB-B54D-873C-20ABEC21C02C}" type="sibTrans" cxnId="{95B89E42-C67A-9845-96DC-40EADF3ACBDE}">
      <dgm:prSet/>
      <dgm:spPr/>
      <dgm:t>
        <a:bodyPr/>
        <a:lstStyle/>
        <a:p>
          <a:endParaRPr lang="cs-CZ"/>
        </a:p>
      </dgm:t>
    </dgm:pt>
    <dgm:pt modelId="{64F12340-6D31-1A4F-AA80-D68B95F6BCE1}">
      <dgm:prSet/>
      <dgm:spPr/>
      <dgm:t>
        <a:bodyPr/>
        <a:lstStyle/>
        <a:p>
          <a:r>
            <a:rPr lang="cs-CZ" err="1"/>
            <a:t>Hofmeister</a:t>
          </a:r>
          <a:endParaRPr lang="cs-CZ"/>
        </a:p>
      </dgm:t>
    </dgm:pt>
    <dgm:pt modelId="{68EE0CE1-3412-E84D-93D1-76062BE37787}" type="parTrans" cxnId="{7BC21235-58E0-1648-B072-7E0009172267}">
      <dgm:prSet/>
      <dgm:spPr/>
      <dgm:t>
        <a:bodyPr/>
        <a:lstStyle/>
        <a:p>
          <a:endParaRPr lang="cs-CZ"/>
        </a:p>
      </dgm:t>
    </dgm:pt>
    <dgm:pt modelId="{FB11D4BF-A3A3-FA45-87AD-449F625FF6C9}" type="sibTrans" cxnId="{7BC21235-58E0-1648-B072-7E0009172267}">
      <dgm:prSet/>
      <dgm:spPr/>
      <dgm:t>
        <a:bodyPr/>
        <a:lstStyle/>
        <a:p>
          <a:endParaRPr lang="cs-CZ"/>
        </a:p>
      </dgm:t>
    </dgm:pt>
    <dgm:pt modelId="{A6A2330A-7ED9-A24E-9DA7-E260013F04C6}">
      <dgm:prSet/>
      <dgm:spPr/>
      <dgm:t>
        <a:bodyPr/>
        <a:lstStyle/>
        <a:p>
          <a:r>
            <a:rPr lang="cs-CZ" err="1"/>
            <a:t>Cheirón</a:t>
          </a:r>
          <a:endParaRPr lang="cs-CZ"/>
        </a:p>
      </dgm:t>
    </dgm:pt>
    <dgm:pt modelId="{B366099B-9908-0847-8924-6D40CD7FC4D7}" type="parTrans" cxnId="{EAFF309B-5109-B64B-A4DD-183CBCD8684B}">
      <dgm:prSet/>
      <dgm:spPr/>
      <dgm:t>
        <a:bodyPr/>
        <a:lstStyle/>
        <a:p>
          <a:endParaRPr lang="cs-CZ"/>
        </a:p>
      </dgm:t>
    </dgm:pt>
    <dgm:pt modelId="{7A369B03-1A49-EE42-B20E-B5FF993AC81C}" type="sibTrans" cxnId="{EAFF309B-5109-B64B-A4DD-183CBCD8684B}">
      <dgm:prSet/>
      <dgm:spPr/>
      <dgm:t>
        <a:bodyPr/>
        <a:lstStyle/>
        <a:p>
          <a:endParaRPr lang="cs-CZ"/>
        </a:p>
      </dgm:t>
    </dgm:pt>
    <dgm:pt modelId="{0CC60055-DA92-2741-92B8-BAAD878CA37A}">
      <dgm:prSet/>
      <dgm:spPr/>
      <dgm:t>
        <a:bodyPr/>
        <a:lstStyle/>
        <a:p>
          <a:r>
            <a:rPr lang="cs-CZ" err="1"/>
            <a:t>InnoConnect</a:t>
          </a:r>
          <a:endParaRPr lang="cs-CZ"/>
        </a:p>
      </dgm:t>
    </dgm:pt>
    <dgm:pt modelId="{B0EF6DE2-D4A5-B248-9EDF-2F84378A16EA}" type="parTrans" cxnId="{93DFF457-A883-1349-8ACD-2A8E175D9387}">
      <dgm:prSet/>
      <dgm:spPr/>
      <dgm:t>
        <a:bodyPr/>
        <a:lstStyle/>
        <a:p>
          <a:endParaRPr lang="cs-CZ"/>
        </a:p>
      </dgm:t>
    </dgm:pt>
    <dgm:pt modelId="{A275292D-0FB1-8F45-8029-B2E775AEFF96}" type="sibTrans" cxnId="{93DFF457-A883-1349-8ACD-2A8E175D9387}">
      <dgm:prSet/>
      <dgm:spPr/>
      <dgm:t>
        <a:bodyPr/>
        <a:lstStyle/>
        <a:p>
          <a:endParaRPr lang="cs-CZ"/>
        </a:p>
      </dgm:t>
    </dgm:pt>
    <dgm:pt modelId="{91FEA3C1-3BCD-A947-86B2-324396E2F8C5}">
      <dgm:prSet/>
      <dgm:spPr/>
      <dgm:t>
        <a:bodyPr/>
        <a:lstStyle/>
        <a:p>
          <a:r>
            <a:rPr lang="cs-CZ" err="1"/>
            <a:t>Intens</a:t>
          </a:r>
          <a:endParaRPr lang="cs-CZ"/>
        </a:p>
      </dgm:t>
    </dgm:pt>
    <dgm:pt modelId="{63748E0A-C4F7-1343-AF84-DDA8FE0E387E}" type="parTrans" cxnId="{4026A986-943C-3C4F-9B7F-B689EF59DE4D}">
      <dgm:prSet/>
      <dgm:spPr/>
      <dgm:t>
        <a:bodyPr/>
        <a:lstStyle/>
        <a:p>
          <a:endParaRPr lang="cs-CZ"/>
        </a:p>
      </dgm:t>
    </dgm:pt>
    <dgm:pt modelId="{42BD3EAB-F360-FE47-8FAA-F9DECE9286AE}" type="sibTrans" cxnId="{4026A986-943C-3C4F-9B7F-B689EF59DE4D}">
      <dgm:prSet/>
      <dgm:spPr/>
      <dgm:t>
        <a:bodyPr/>
        <a:lstStyle/>
        <a:p>
          <a:endParaRPr lang="cs-CZ"/>
        </a:p>
      </dgm:t>
    </dgm:pt>
    <dgm:pt modelId="{D794DB96-1DE9-3149-A8BD-CCCF2B1E84DB}">
      <dgm:prSet/>
      <dgm:spPr/>
      <dgm:t>
        <a:bodyPr/>
        <a:lstStyle/>
        <a:p>
          <a:r>
            <a:rPr lang="cs-CZ" err="1"/>
            <a:t>Murr</a:t>
          </a:r>
          <a:r>
            <a:rPr lang="cs-CZ"/>
            <a:t> Elektronik CZ</a:t>
          </a:r>
        </a:p>
      </dgm:t>
    </dgm:pt>
    <dgm:pt modelId="{3A484F35-4A72-3943-9C0E-A9757DE48FC7}" type="parTrans" cxnId="{14B50949-C380-CB47-B832-E00E9CE2E2BB}">
      <dgm:prSet/>
      <dgm:spPr/>
      <dgm:t>
        <a:bodyPr/>
        <a:lstStyle/>
        <a:p>
          <a:endParaRPr lang="cs-CZ"/>
        </a:p>
      </dgm:t>
    </dgm:pt>
    <dgm:pt modelId="{C77A93BF-C028-0749-A845-2808F3387C96}" type="sibTrans" cxnId="{14B50949-C380-CB47-B832-E00E9CE2E2BB}">
      <dgm:prSet/>
      <dgm:spPr/>
      <dgm:t>
        <a:bodyPr/>
        <a:lstStyle/>
        <a:p>
          <a:endParaRPr lang="cs-CZ"/>
        </a:p>
      </dgm:t>
    </dgm:pt>
    <dgm:pt modelId="{0FCA3E1A-AE7B-4443-A3F6-7F3905BBE541}">
      <dgm:prSet/>
      <dgm:spPr/>
      <dgm:t>
        <a:bodyPr/>
        <a:lstStyle/>
        <a:p>
          <a:r>
            <a:rPr lang="cs-CZ" err="1"/>
            <a:t>nvias</a:t>
          </a:r>
          <a:endParaRPr lang="cs-CZ"/>
        </a:p>
      </dgm:t>
    </dgm:pt>
    <dgm:pt modelId="{23EECCF7-01B5-5546-B258-806F335E3279}" type="parTrans" cxnId="{FD974AD2-A385-0842-B370-3EE79F79B1C0}">
      <dgm:prSet/>
      <dgm:spPr/>
      <dgm:t>
        <a:bodyPr/>
        <a:lstStyle/>
        <a:p>
          <a:endParaRPr lang="cs-CZ"/>
        </a:p>
      </dgm:t>
    </dgm:pt>
    <dgm:pt modelId="{DF0830BD-798A-164E-A709-F1F9878A4D0A}" type="sibTrans" cxnId="{FD974AD2-A385-0842-B370-3EE79F79B1C0}">
      <dgm:prSet/>
      <dgm:spPr/>
      <dgm:t>
        <a:bodyPr/>
        <a:lstStyle/>
        <a:p>
          <a:endParaRPr lang="cs-CZ"/>
        </a:p>
      </dgm:t>
    </dgm:pt>
    <dgm:pt modelId="{464A5B14-31B6-5E40-BE3D-DF794B92BD34}">
      <dgm:prSet/>
      <dgm:spPr/>
      <dgm:t>
        <a:bodyPr/>
        <a:lstStyle/>
        <a:p>
          <a:r>
            <a:rPr lang="cs-CZ"/>
            <a:t>O2 Czech Republic</a:t>
          </a:r>
        </a:p>
      </dgm:t>
    </dgm:pt>
    <dgm:pt modelId="{3BB8614F-AF73-294E-8A60-519003D4C2E1}" type="parTrans" cxnId="{55935F91-983E-624B-904A-4D63BBA3400B}">
      <dgm:prSet/>
      <dgm:spPr/>
      <dgm:t>
        <a:bodyPr/>
        <a:lstStyle/>
        <a:p>
          <a:endParaRPr lang="cs-CZ"/>
        </a:p>
      </dgm:t>
    </dgm:pt>
    <dgm:pt modelId="{123A70DC-F6BD-1040-AF8B-263B294D9401}" type="sibTrans" cxnId="{55935F91-983E-624B-904A-4D63BBA3400B}">
      <dgm:prSet/>
      <dgm:spPr/>
      <dgm:t>
        <a:bodyPr/>
        <a:lstStyle/>
        <a:p>
          <a:endParaRPr lang="cs-CZ"/>
        </a:p>
      </dgm:t>
    </dgm:pt>
    <dgm:pt modelId="{0DEE90F8-BDD4-1146-906F-84D145991B59}">
      <dgm:prSet/>
      <dgm:spPr/>
      <dgm:t>
        <a:bodyPr/>
        <a:lstStyle/>
        <a:p>
          <a:r>
            <a:rPr lang="cs-CZ" err="1"/>
            <a:t>Ofta</a:t>
          </a:r>
          <a:endParaRPr lang="cs-CZ"/>
        </a:p>
      </dgm:t>
    </dgm:pt>
    <dgm:pt modelId="{AA0337B3-D555-6D4E-BE56-2296B73A2F37}" type="parTrans" cxnId="{178E4E53-8E01-8B45-8C7F-97089D7594B8}">
      <dgm:prSet/>
      <dgm:spPr/>
      <dgm:t>
        <a:bodyPr/>
        <a:lstStyle/>
        <a:p>
          <a:endParaRPr lang="cs-CZ"/>
        </a:p>
      </dgm:t>
    </dgm:pt>
    <dgm:pt modelId="{5ED38E8C-53C2-A648-8999-430DEA06D0A8}" type="sibTrans" cxnId="{178E4E53-8E01-8B45-8C7F-97089D7594B8}">
      <dgm:prSet/>
      <dgm:spPr/>
      <dgm:t>
        <a:bodyPr/>
        <a:lstStyle/>
        <a:p>
          <a:endParaRPr lang="cs-CZ"/>
        </a:p>
      </dgm:t>
    </dgm:pt>
    <dgm:pt modelId="{C2474AC4-BB56-D748-94EE-DA012F6C8837}">
      <dgm:prSet/>
      <dgm:spPr/>
      <dgm:t>
        <a:bodyPr/>
        <a:lstStyle/>
        <a:p>
          <a:r>
            <a:rPr lang="cs-CZ" err="1"/>
            <a:t>Omexom</a:t>
          </a:r>
          <a:r>
            <a:rPr lang="cs-CZ"/>
            <a:t> GA Energo</a:t>
          </a:r>
        </a:p>
      </dgm:t>
    </dgm:pt>
    <dgm:pt modelId="{7458D3FF-D8D1-B448-955B-D9969FE2574E}" type="parTrans" cxnId="{A39A4B7A-F0EE-864D-8B4F-04F5B4A4F070}">
      <dgm:prSet/>
      <dgm:spPr/>
      <dgm:t>
        <a:bodyPr/>
        <a:lstStyle/>
        <a:p>
          <a:endParaRPr lang="cs-CZ"/>
        </a:p>
      </dgm:t>
    </dgm:pt>
    <dgm:pt modelId="{F1989387-A57E-C54C-96B3-FC84060248BA}" type="sibTrans" cxnId="{A39A4B7A-F0EE-864D-8B4F-04F5B4A4F070}">
      <dgm:prSet/>
      <dgm:spPr/>
      <dgm:t>
        <a:bodyPr/>
        <a:lstStyle/>
        <a:p>
          <a:endParaRPr lang="cs-CZ"/>
        </a:p>
      </dgm:t>
    </dgm:pt>
    <dgm:pt modelId="{2F303937-5D86-274F-80BC-AD57D09C2D85}">
      <dgm:prSet/>
      <dgm:spPr/>
      <dgm:t>
        <a:bodyPr/>
        <a:lstStyle/>
        <a:p>
          <a:r>
            <a:rPr lang="cs-CZ"/>
            <a:t>Otto </a:t>
          </a:r>
          <a:r>
            <a:rPr lang="cs-CZ" err="1"/>
            <a:t>Bock</a:t>
          </a:r>
          <a:endParaRPr lang="cs-CZ"/>
        </a:p>
      </dgm:t>
    </dgm:pt>
    <dgm:pt modelId="{60A52DF2-CA00-6E42-80AB-ACA954D2930E}" type="parTrans" cxnId="{C29DE462-340F-0C4C-B36A-11F6FE058F2C}">
      <dgm:prSet/>
      <dgm:spPr/>
      <dgm:t>
        <a:bodyPr/>
        <a:lstStyle/>
        <a:p>
          <a:endParaRPr lang="cs-CZ"/>
        </a:p>
      </dgm:t>
    </dgm:pt>
    <dgm:pt modelId="{F4FCCD64-8483-384D-99A6-AC9C65B7C6FB}" type="sibTrans" cxnId="{C29DE462-340F-0C4C-B36A-11F6FE058F2C}">
      <dgm:prSet/>
      <dgm:spPr/>
      <dgm:t>
        <a:bodyPr/>
        <a:lstStyle/>
        <a:p>
          <a:endParaRPr lang="cs-CZ"/>
        </a:p>
      </dgm:t>
    </dgm:pt>
    <dgm:pt modelId="{A839C9E5-542D-994E-B2FA-464689F6C737}">
      <dgm:prSet/>
      <dgm:spPr/>
      <dgm:t>
        <a:bodyPr/>
        <a:lstStyle/>
        <a:p>
          <a:r>
            <a:rPr lang="cs-CZ" err="1"/>
            <a:t>Peartec</a:t>
          </a:r>
          <a:endParaRPr lang="cs-CZ"/>
        </a:p>
      </dgm:t>
    </dgm:pt>
    <dgm:pt modelId="{E868645D-5C17-F045-9005-CD2B66A36761}" type="parTrans" cxnId="{E93BE8B1-A9C3-EB49-92A0-F087CFE5FB61}">
      <dgm:prSet/>
      <dgm:spPr/>
      <dgm:t>
        <a:bodyPr/>
        <a:lstStyle/>
        <a:p>
          <a:endParaRPr lang="cs-CZ"/>
        </a:p>
      </dgm:t>
    </dgm:pt>
    <dgm:pt modelId="{8CDF4DBB-E5BF-0B47-B056-E1D8B3F0C20A}" type="sibTrans" cxnId="{E93BE8B1-A9C3-EB49-92A0-F087CFE5FB61}">
      <dgm:prSet/>
      <dgm:spPr/>
      <dgm:t>
        <a:bodyPr/>
        <a:lstStyle/>
        <a:p>
          <a:endParaRPr lang="cs-CZ"/>
        </a:p>
      </dgm:t>
    </dgm:pt>
    <dgm:pt modelId="{19BFA9BF-7606-6045-BF96-95CA415316D5}">
      <dgm:prSet/>
      <dgm:spPr/>
      <dgm:t>
        <a:bodyPr/>
        <a:lstStyle/>
        <a:p>
          <a:r>
            <a:rPr lang="cs-CZ"/>
            <a:t>Pešek </a:t>
          </a:r>
          <a:r>
            <a:rPr lang="cs-CZ" err="1"/>
            <a:t>Machinery</a:t>
          </a:r>
          <a:endParaRPr lang="cs-CZ"/>
        </a:p>
      </dgm:t>
    </dgm:pt>
    <dgm:pt modelId="{3392C8A7-7706-CB42-B842-BC92C2BCB71B}" type="parTrans" cxnId="{0468697E-B1E8-6C49-A0DB-A6D615B2E767}">
      <dgm:prSet/>
      <dgm:spPr/>
      <dgm:t>
        <a:bodyPr/>
        <a:lstStyle/>
        <a:p>
          <a:endParaRPr lang="cs-CZ"/>
        </a:p>
      </dgm:t>
    </dgm:pt>
    <dgm:pt modelId="{63CFA6A4-5ED7-D64C-82BB-C85CF67598E9}" type="sibTrans" cxnId="{0468697E-B1E8-6C49-A0DB-A6D615B2E767}">
      <dgm:prSet/>
      <dgm:spPr/>
      <dgm:t>
        <a:bodyPr/>
        <a:lstStyle/>
        <a:p>
          <a:endParaRPr lang="cs-CZ"/>
        </a:p>
      </dgm:t>
    </dgm:pt>
    <dgm:pt modelId="{727B3877-FCA3-B443-8050-82219FAE314C}">
      <dgm:prSet/>
      <dgm:spPr/>
      <dgm:t>
        <a:bodyPr/>
        <a:lstStyle/>
        <a:p>
          <a:r>
            <a:rPr lang="cs-CZ" err="1"/>
            <a:t>PinFlow</a:t>
          </a:r>
          <a:endParaRPr lang="cs-CZ"/>
        </a:p>
      </dgm:t>
    </dgm:pt>
    <dgm:pt modelId="{6E284DD7-561F-8448-992B-1D223E81ABB2}" type="parTrans" cxnId="{495B48DC-53AD-D347-BEFB-A49A05F64534}">
      <dgm:prSet/>
      <dgm:spPr/>
      <dgm:t>
        <a:bodyPr/>
        <a:lstStyle/>
        <a:p>
          <a:endParaRPr lang="cs-CZ"/>
        </a:p>
      </dgm:t>
    </dgm:pt>
    <dgm:pt modelId="{C1923079-531E-A94D-A371-0F43E807FA97}" type="sibTrans" cxnId="{495B48DC-53AD-D347-BEFB-A49A05F64534}">
      <dgm:prSet/>
      <dgm:spPr/>
      <dgm:t>
        <a:bodyPr/>
        <a:lstStyle/>
        <a:p>
          <a:endParaRPr lang="cs-CZ"/>
        </a:p>
      </dgm:t>
    </dgm:pt>
    <dgm:pt modelId="{A6847C99-C88F-034D-9874-5B3611B43CCB}">
      <dgm:prSet/>
      <dgm:spPr/>
      <dgm:t>
        <a:bodyPr/>
        <a:lstStyle/>
        <a:p>
          <a:r>
            <a:rPr lang="cs-CZ"/>
            <a:t>Plzeňské městské dopravní podniky</a:t>
          </a:r>
        </a:p>
      </dgm:t>
    </dgm:pt>
    <dgm:pt modelId="{E00DAE77-506D-B048-AB04-C13275E7B7C1}" type="parTrans" cxnId="{C0C7ACB5-7B5B-224E-81B5-57B2061C1C62}">
      <dgm:prSet/>
      <dgm:spPr/>
      <dgm:t>
        <a:bodyPr/>
        <a:lstStyle/>
        <a:p>
          <a:endParaRPr lang="cs-CZ"/>
        </a:p>
      </dgm:t>
    </dgm:pt>
    <dgm:pt modelId="{CAE5675D-FF22-7F4E-A2B3-B311F27FB5DC}" type="sibTrans" cxnId="{C0C7ACB5-7B5B-224E-81B5-57B2061C1C62}">
      <dgm:prSet/>
      <dgm:spPr/>
      <dgm:t>
        <a:bodyPr/>
        <a:lstStyle/>
        <a:p>
          <a:endParaRPr lang="cs-CZ"/>
        </a:p>
      </dgm:t>
    </dgm:pt>
    <dgm:pt modelId="{B47BC291-FD4A-3648-B236-87C8ECDB377F}">
      <dgm:prSet/>
      <dgm:spPr/>
      <dgm:t>
        <a:bodyPr/>
        <a:lstStyle/>
        <a:p>
          <a:r>
            <a:rPr lang="cs-CZ" err="1"/>
            <a:t>Precision</a:t>
          </a:r>
          <a:r>
            <a:rPr lang="cs-CZ"/>
            <a:t> </a:t>
          </a:r>
          <a:r>
            <a:rPr lang="cs-CZ" err="1"/>
            <a:t>Castsparts</a:t>
          </a:r>
          <a:r>
            <a:rPr lang="cs-CZ"/>
            <a:t> </a:t>
          </a:r>
          <a:r>
            <a:rPr lang="cs-CZ" err="1"/>
            <a:t>Corp</a:t>
          </a:r>
          <a:r>
            <a:rPr lang="cs-CZ"/>
            <a:t>.</a:t>
          </a:r>
        </a:p>
      </dgm:t>
    </dgm:pt>
    <dgm:pt modelId="{C423641C-998A-2040-944B-34A72C3ABD40}" type="parTrans" cxnId="{0362424B-8EA1-2648-A8CE-BDCA44B34D7B}">
      <dgm:prSet/>
      <dgm:spPr/>
      <dgm:t>
        <a:bodyPr/>
        <a:lstStyle/>
        <a:p>
          <a:endParaRPr lang="cs-CZ"/>
        </a:p>
      </dgm:t>
    </dgm:pt>
    <dgm:pt modelId="{BFAE0E36-0626-A746-AA7E-64591D21E331}" type="sibTrans" cxnId="{0362424B-8EA1-2648-A8CE-BDCA44B34D7B}">
      <dgm:prSet/>
      <dgm:spPr/>
      <dgm:t>
        <a:bodyPr/>
        <a:lstStyle/>
        <a:p>
          <a:endParaRPr lang="cs-CZ"/>
        </a:p>
      </dgm:t>
    </dgm:pt>
    <dgm:pt modelId="{C6E48CAC-6B72-8A48-A992-98C49F7B5F2A}">
      <dgm:prSet/>
      <dgm:spPr/>
      <dgm:t>
        <a:bodyPr/>
        <a:lstStyle/>
        <a:p>
          <a:r>
            <a:rPr lang="cs-CZ"/>
            <a:t>Protetika Plzeň</a:t>
          </a:r>
        </a:p>
      </dgm:t>
    </dgm:pt>
    <dgm:pt modelId="{D5936B0D-1D51-E14D-80FE-CB6C4C1B327D}" type="parTrans" cxnId="{E23DA4EA-0823-BE4E-9C22-A49E68CB226C}">
      <dgm:prSet/>
      <dgm:spPr/>
      <dgm:t>
        <a:bodyPr/>
        <a:lstStyle/>
        <a:p>
          <a:endParaRPr lang="cs-CZ"/>
        </a:p>
      </dgm:t>
    </dgm:pt>
    <dgm:pt modelId="{66E8A27B-61EB-2244-B1D1-14447C183DDF}" type="sibTrans" cxnId="{E23DA4EA-0823-BE4E-9C22-A49E68CB226C}">
      <dgm:prSet/>
      <dgm:spPr/>
      <dgm:t>
        <a:bodyPr/>
        <a:lstStyle/>
        <a:p>
          <a:endParaRPr lang="cs-CZ"/>
        </a:p>
      </dgm:t>
    </dgm:pt>
    <dgm:pt modelId="{FAEA5002-5F59-EB43-B66D-1B886DD36108}">
      <dgm:prSet/>
      <dgm:spPr/>
      <dgm:t>
        <a:bodyPr/>
        <a:lstStyle/>
        <a:p>
          <a:r>
            <a:rPr lang="cs-CZ" err="1"/>
            <a:t>RoadTwin</a:t>
          </a:r>
          <a:endParaRPr lang="cs-CZ"/>
        </a:p>
      </dgm:t>
    </dgm:pt>
    <dgm:pt modelId="{AE3FF443-ACDC-584D-A1B6-D38D92F3CCE0}" type="parTrans" cxnId="{B81F61F6-B67A-C84D-BDAB-2368874327B3}">
      <dgm:prSet/>
      <dgm:spPr/>
      <dgm:t>
        <a:bodyPr/>
        <a:lstStyle/>
        <a:p>
          <a:endParaRPr lang="cs-CZ"/>
        </a:p>
      </dgm:t>
    </dgm:pt>
    <dgm:pt modelId="{C8DE2018-5949-2340-BC8A-8C2369A09686}" type="sibTrans" cxnId="{B81F61F6-B67A-C84D-BDAB-2368874327B3}">
      <dgm:prSet/>
      <dgm:spPr/>
      <dgm:t>
        <a:bodyPr/>
        <a:lstStyle/>
        <a:p>
          <a:endParaRPr lang="cs-CZ"/>
        </a:p>
      </dgm:t>
    </dgm:pt>
    <dgm:pt modelId="{ED33ACB4-916E-9F49-B48E-86D46EEC1456}">
      <dgm:prSet/>
      <dgm:spPr/>
      <dgm:t>
        <a:bodyPr/>
        <a:lstStyle/>
        <a:p>
          <a:r>
            <a:rPr lang="cs-CZ" err="1"/>
            <a:t>Safran</a:t>
          </a:r>
          <a:endParaRPr lang="cs-CZ"/>
        </a:p>
      </dgm:t>
    </dgm:pt>
    <dgm:pt modelId="{8EA33002-BDBA-A542-BA2D-E2B3BA7D930C}" type="parTrans" cxnId="{583068C7-FEC9-784B-8D8A-027C01F2C5F7}">
      <dgm:prSet/>
      <dgm:spPr/>
      <dgm:t>
        <a:bodyPr/>
        <a:lstStyle/>
        <a:p>
          <a:endParaRPr lang="cs-CZ"/>
        </a:p>
      </dgm:t>
    </dgm:pt>
    <dgm:pt modelId="{5EFB5C3E-67B3-D046-A9FB-B8AB31FAA178}" type="sibTrans" cxnId="{583068C7-FEC9-784B-8D8A-027C01F2C5F7}">
      <dgm:prSet/>
      <dgm:spPr/>
      <dgm:t>
        <a:bodyPr/>
        <a:lstStyle/>
        <a:p>
          <a:endParaRPr lang="cs-CZ"/>
        </a:p>
      </dgm:t>
    </dgm:pt>
    <dgm:pt modelId="{12866EEF-2F40-EA48-94BA-40E82BDF05BB}">
      <dgm:prSet/>
      <dgm:spPr/>
      <dgm:t>
        <a:bodyPr/>
        <a:lstStyle/>
        <a:p>
          <a:r>
            <a:rPr lang="cs-CZ"/>
            <a:t>Siemens</a:t>
          </a:r>
        </a:p>
      </dgm:t>
    </dgm:pt>
    <dgm:pt modelId="{07481827-0CC8-5E48-8C89-D8DCE89E411E}" type="parTrans" cxnId="{FC65DB9D-B8A4-5F42-A9F9-6934FE54CA1F}">
      <dgm:prSet/>
      <dgm:spPr/>
      <dgm:t>
        <a:bodyPr/>
        <a:lstStyle/>
        <a:p>
          <a:endParaRPr lang="cs-CZ"/>
        </a:p>
      </dgm:t>
    </dgm:pt>
    <dgm:pt modelId="{17197149-E1C9-F141-A77B-1A9C3B1E374D}" type="sibTrans" cxnId="{FC65DB9D-B8A4-5F42-A9F9-6934FE54CA1F}">
      <dgm:prSet/>
      <dgm:spPr/>
      <dgm:t>
        <a:bodyPr/>
        <a:lstStyle/>
        <a:p>
          <a:endParaRPr lang="cs-CZ"/>
        </a:p>
      </dgm:t>
    </dgm:pt>
    <dgm:pt modelId="{5BD2198C-B6D2-DC46-AA44-59E3C0EABA25}">
      <dgm:prSet/>
      <dgm:spPr/>
      <dgm:t>
        <a:bodyPr/>
        <a:lstStyle/>
        <a:p>
          <a:r>
            <a:rPr lang="cs-CZ"/>
            <a:t>SITMP</a:t>
          </a:r>
        </a:p>
      </dgm:t>
    </dgm:pt>
    <dgm:pt modelId="{9597FB53-D736-4746-B02D-BB0A8AA870D5}" type="parTrans" cxnId="{C357F6A9-9922-D242-A475-F74B285071FF}">
      <dgm:prSet/>
      <dgm:spPr/>
      <dgm:t>
        <a:bodyPr/>
        <a:lstStyle/>
        <a:p>
          <a:endParaRPr lang="cs-CZ"/>
        </a:p>
      </dgm:t>
    </dgm:pt>
    <dgm:pt modelId="{561E3ED9-5B4A-8843-9FB6-35F247620FA3}" type="sibTrans" cxnId="{C357F6A9-9922-D242-A475-F74B285071FF}">
      <dgm:prSet/>
      <dgm:spPr/>
      <dgm:t>
        <a:bodyPr/>
        <a:lstStyle/>
        <a:p>
          <a:endParaRPr lang="cs-CZ"/>
        </a:p>
      </dgm:t>
    </dgm:pt>
    <dgm:pt modelId="{EE662483-51E9-CC4D-BD0F-89E76A4828A7}">
      <dgm:prSet/>
      <dgm:spPr/>
      <dgm:t>
        <a:bodyPr/>
        <a:lstStyle/>
        <a:p>
          <a:r>
            <a:rPr lang="cs-CZ"/>
            <a:t>Slévárna a strojírna Hájek</a:t>
          </a:r>
        </a:p>
      </dgm:t>
    </dgm:pt>
    <dgm:pt modelId="{17A0147F-6F6E-6940-BBC0-E00920969F2A}" type="parTrans" cxnId="{7BCAF681-1B14-C041-A56C-7C3E7D8878BB}">
      <dgm:prSet/>
      <dgm:spPr/>
      <dgm:t>
        <a:bodyPr/>
        <a:lstStyle/>
        <a:p>
          <a:endParaRPr lang="cs-CZ"/>
        </a:p>
      </dgm:t>
    </dgm:pt>
    <dgm:pt modelId="{4CA39429-0470-CB49-BCED-86AD64A5BFEE}" type="sibTrans" cxnId="{7BCAF681-1B14-C041-A56C-7C3E7D8878BB}">
      <dgm:prSet/>
      <dgm:spPr/>
      <dgm:t>
        <a:bodyPr/>
        <a:lstStyle/>
        <a:p>
          <a:endParaRPr lang="cs-CZ"/>
        </a:p>
      </dgm:t>
    </dgm:pt>
    <dgm:pt modelId="{439A96CC-0137-3F48-89CC-F4862F6B24EB}">
      <dgm:prSet/>
      <dgm:spPr/>
      <dgm:t>
        <a:bodyPr/>
        <a:lstStyle/>
        <a:p>
          <a:r>
            <a:rPr lang="cs-CZ" err="1"/>
            <a:t>Streicher</a:t>
          </a:r>
          <a:endParaRPr lang="cs-CZ"/>
        </a:p>
      </dgm:t>
    </dgm:pt>
    <dgm:pt modelId="{CA93DA84-EE7F-D649-B336-9BCFCA96B163}" type="parTrans" cxnId="{9E0A3629-4657-254C-898C-F0C2ED11C1A5}">
      <dgm:prSet/>
      <dgm:spPr/>
      <dgm:t>
        <a:bodyPr/>
        <a:lstStyle/>
        <a:p>
          <a:endParaRPr lang="cs-CZ"/>
        </a:p>
      </dgm:t>
    </dgm:pt>
    <dgm:pt modelId="{E8D7EFF8-8A0B-374B-BE0D-16D6F6752329}" type="sibTrans" cxnId="{9E0A3629-4657-254C-898C-F0C2ED11C1A5}">
      <dgm:prSet/>
      <dgm:spPr/>
      <dgm:t>
        <a:bodyPr/>
        <a:lstStyle/>
        <a:p>
          <a:endParaRPr lang="cs-CZ"/>
        </a:p>
      </dgm:t>
    </dgm:pt>
    <dgm:pt modelId="{53B516DE-BB95-D141-B7ED-8341D3F067D8}">
      <dgm:prSet/>
      <dgm:spPr/>
      <dgm:t>
        <a:bodyPr/>
        <a:lstStyle/>
        <a:p>
          <a:r>
            <a:rPr lang="cs-CZ" err="1"/>
            <a:t>Strkan</a:t>
          </a:r>
          <a:endParaRPr lang="cs-CZ"/>
        </a:p>
      </dgm:t>
    </dgm:pt>
    <dgm:pt modelId="{27356CF0-C021-E541-8B36-5557B2C71B94}" type="parTrans" cxnId="{5BAC6A5C-6CCB-A743-B641-5BA69BC7BAD0}">
      <dgm:prSet/>
      <dgm:spPr/>
      <dgm:t>
        <a:bodyPr/>
        <a:lstStyle/>
        <a:p>
          <a:endParaRPr lang="cs-CZ"/>
        </a:p>
      </dgm:t>
    </dgm:pt>
    <dgm:pt modelId="{7BDD4A4F-D646-F844-BF7F-72DDD015B850}" type="sibTrans" cxnId="{5BAC6A5C-6CCB-A743-B641-5BA69BC7BAD0}">
      <dgm:prSet/>
      <dgm:spPr/>
      <dgm:t>
        <a:bodyPr/>
        <a:lstStyle/>
        <a:p>
          <a:endParaRPr lang="cs-CZ"/>
        </a:p>
      </dgm:t>
    </dgm:pt>
    <dgm:pt modelId="{4A6A0A83-80A7-F045-A4AB-352E7314A95E}">
      <dgm:prSet/>
      <dgm:spPr/>
      <dgm:t>
        <a:bodyPr/>
        <a:lstStyle/>
        <a:p>
          <a:r>
            <a:rPr lang="cs-CZ"/>
            <a:t>Škoda </a:t>
          </a:r>
          <a:r>
            <a:rPr lang="cs-CZ" err="1"/>
            <a:t>Doosan</a:t>
          </a:r>
          <a:r>
            <a:rPr lang="cs-CZ"/>
            <a:t> </a:t>
          </a:r>
          <a:r>
            <a:rPr lang="cs-CZ" err="1"/>
            <a:t>Power</a:t>
          </a:r>
          <a:endParaRPr lang="cs-CZ"/>
        </a:p>
      </dgm:t>
    </dgm:pt>
    <dgm:pt modelId="{B9DD158F-A4C6-8D4D-9422-A36EAB659DEA}" type="parTrans" cxnId="{01794A6B-FCB6-6444-AA2A-05D317BDB89E}">
      <dgm:prSet/>
      <dgm:spPr/>
      <dgm:t>
        <a:bodyPr/>
        <a:lstStyle/>
        <a:p>
          <a:endParaRPr lang="cs-CZ"/>
        </a:p>
      </dgm:t>
    </dgm:pt>
    <dgm:pt modelId="{6846A516-DA90-3A4B-ADD8-07ED281E8387}" type="sibTrans" cxnId="{01794A6B-FCB6-6444-AA2A-05D317BDB89E}">
      <dgm:prSet/>
      <dgm:spPr/>
      <dgm:t>
        <a:bodyPr/>
        <a:lstStyle/>
        <a:p>
          <a:endParaRPr lang="cs-CZ"/>
        </a:p>
      </dgm:t>
    </dgm:pt>
    <dgm:pt modelId="{8173A20B-6F46-BC4A-8BCA-2A052F6C656D}">
      <dgm:prSet/>
      <dgm:spPr/>
      <dgm:t>
        <a:bodyPr/>
        <a:lstStyle/>
        <a:p>
          <a:r>
            <a:rPr lang="cs-CZ"/>
            <a:t>Škoda Electric</a:t>
          </a:r>
        </a:p>
      </dgm:t>
    </dgm:pt>
    <dgm:pt modelId="{02E8A42B-FDDD-4642-A491-A0D2B9D3BD3E}" type="parTrans" cxnId="{E6380F25-CFE5-FA4F-AC06-9B5B7AC7C5F2}">
      <dgm:prSet/>
      <dgm:spPr/>
      <dgm:t>
        <a:bodyPr/>
        <a:lstStyle/>
        <a:p>
          <a:endParaRPr lang="cs-CZ"/>
        </a:p>
      </dgm:t>
    </dgm:pt>
    <dgm:pt modelId="{7E7E111A-FBA3-F944-8F58-648C4D17B070}" type="sibTrans" cxnId="{E6380F25-CFE5-FA4F-AC06-9B5B7AC7C5F2}">
      <dgm:prSet/>
      <dgm:spPr/>
      <dgm:t>
        <a:bodyPr/>
        <a:lstStyle/>
        <a:p>
          <a:endParaRPr lang="cs-CZ"/>
        </a:p>
      </dgm:t>
    </dgm:pt>
    <dgm:pt modelId="{E0D4843D-6D83-C54C-9A05-BCF85B8E8A56}">
      <dgm:prSet/>
      <dgm:spPr/>
      <dgm:t>
        <a:bodyPr/>
        <a:lstStyle/>
        <a:p>
          <a:r>
            <a:rPr lang="cs-CZ"/>
            <a:t>Škoda JS</a:t>
          </a:r>
        </a:p>
      </dgm:t>
    </dgm:pt>
    <dgm:pt modelId="{DF4CE6CB-1939-C444-B18F-A2070F8A9534}" type="parTrans" cxnId="{355FFE39-92F1-F24C-A1E0-D3EAD16A0D27}">
      <dgm:prSet/>
      <dgm:spPr/>
      <dgm:t>
        <a:bodyPr/>
        <a:lstStyle/>
        <a:p>
          <a:endParaRPr lang="cs-CZ"/>
        </a:p>
      </dgm:t>
    </dgm:pt>
    <dgm:pt modelId="{29243127-AAC3-D34F-8B2B-8CF73C7F6FEA}" type="sibTrans" cxnId="{355FFE39-92F1-F24C-A1E0-D3EAD16A0D27}">
      <dgm:prSet/>
      <dgm:spPr/>
      <dgm:t>
        <a:bodyPr/>
        <a:lstStyle/>
        <a:p>
          <a:endParaRPr lang="cs-CZ"/>
        </a:p>
      </dgm:t>
    </dgm:pt>
    <dgm:pt modelId="{FA6E5FC7-9FA1-444F-95CF-F78F3BCB64A1}">
      <dgm:prSet/>
      <dgm:spPr/>
      <dgm:t>
        <a:bodyPr/>
        <a:lstStyle/>
        <a:p>
          <a:r>
            <a:rPr lang="cs-CZ"/>
            <a:t>Škoda </a:t>
          </a:r>
          <a:r>
            <a:rPr lang="cs-CZ" err="1"/>
            <a:t>Transportation</a:t>
          </a:r>
          <a:endParaRPr lang="cs-CZ"/>
        </a:p>
      </dgm:t>
    </dgm:pt>
    <dgm:pt modelId="{0A6EE41B-38D6-6541-8D95-D206E3E88B70}" type="parTrans" cxnId="{7ACAFE5D-8376-654E-8C04-AEB7260DF908}">
      <dgm:prSet/>
      <dgm:spPr/>
      <dgm:t>
        <a:bodyPr/>
        <a:lstStyle/>
        <a:p>
          <a:endParaRPr lang="cs-CZ"/>
        </a:p>
      </dgm:t>
    </dgm:pt>
    <dgm:pt modelId="{E982CE11-D071-F349-87D1-F69DE01552C9}" type="sibTrans" cxnId="{7ACAFE5D-8376-654E-8C04-AEB7260DF908}">
      <dgm:prSet/>
      <dgm:spPr/>
      <dgm:t>
        <a:bodyPr/>
        <a:lstStyle/>
        <a:p>
          <a:endParaRPr lang="cs-CZ"/>
        </a:p>
      </dgm:t>
    </dgm:pt>
    <dgm:pt modelId="{33E21603-E88A-4849-8279-7667C793584D}">
      <dgm:prSet/>
      <dgm:spPr/>
      <dgm:t>
        <a:bodyPr/>
        <a:lstStyle/>
        <a:p>
          <a:r>
            <a:rPr lang="cs-CZ"/>
            <a:t>ŠMT</a:t>
          </a:r>
        </a:p>
      </dgm:t>
    </dgm:pt>
    <dgm:pt modelId="{8BC32B26-D1F1-D545-BDF6-EF9B29D40745}" type="parTrans" cxnId="{35CA1761-57AA-FD46-98F1-A385D40F0DFA}">
      <dgm:prSet/>
      <dgm:spPr/>
      <dgm:t>
        <a:bodyPr/>
        <a:lstStyle/>
        <a:p>
          <a:endParaRPr lang="cs-CZ"/>
        </a:p>
      </dgm:t>
    </dgm:pt>
    <dgm:pt modelId="{E840536E-CAC1-A440-8896-0A2583441923}" type="sibTrans" cxnId="{35CA1761-57AA-FD46-98F1-A385D40F0DFA}">
      <dgm:prSet/>
      <dgm:spPr/>
      <dgm:t>
        <a:bodyPr/>
        <a:lstStyle/>
        <a:p>
          <a:endParaRPr lang="cs-CZ"/>
        </a:p>
      </dgm:t>
    </dgm:pt>
    <dgm:pt modelId="{8A75ACFE-BE76-7A4A-8CA1-FD186C56F3A9}">
      <dgm:prSet/>
      <dgm:spPr/>
      <dgm:t>
        <a:bodyPr/>
        <a:lstStyle/>
        <a:p>
          <a:r>
            <a:rPr lang="cs-CZ" err="1"/>
            <a:t>TechConcept</a:t>
          </a:r>
          <a:endParaRPr lang="cs-CZ"/>
        </a:p>
      </dgm:t>
    </dgm:pt>
    <dgm:pt modelId="{92A4093B-7EEC-2640-90F6-C7077960F1E5}" type="parTrans" cxnId="{A4B8BEF8-8CD9-2446-9BBC-F8D7625548C5}">
      <dgm:prSet/>
      <dgm:spPr/>
      <dgm:t>
        <a:bodyPr/>
        <a:lstStyle/>
        <a:p>
          <a:endParaRPr lang="cs-CZ"/>
        </a:p>
      </dgm:t>
    </dgm:pt>
    <dgm:pt modelId="{7D1457E2-3959-E141-B9C8-F3F9A05D7BA4}" type="sibTrans" cxnId="{A4B8BEF8-8CD9-2446-9BBC-F8D7625548C5}">
      <dgm:prSet/>
      <dgm:spPr/>
      <dgm:t>
        <a:bodyPr/>
        <a:lstStyle/>
        <a:p>
          <a:endParaRPr lang="cs-CZ"/>
        </a:p>
      </dgm:t>
    </dgm:pt>
    <dgm:pt modelId="{4B11291C-ECDA-234E-A6E1-95B43E2D31D0}">
      <dgm:prSet/>
      <dgm:spPr/>
      <dgm:t>
        <a:bodyPr/>
        <a:lstStyle/>
        <a:p>
          <a:r>
            <a:rPr lang="cs-CZ"/>
            <a:t>ÚJV</a:t>
          </a:r>
        </a:p>
      </dgm:t>
    </dgm:pt>
    <dgm:pt modelId="{857782AD-327F-1047-BC61-A94121E95683}" type="parTrans" cxnId="{CDE8637F-E6F1-9143-8619-9B9B50901866}">
      <dgm:prSet/>
      <dgm:spPr/>
      <dgm:t>
        <a:bodyPr/>
        <a:lstStyle/>
        <a:p>
          <a:endParaRPr lang="cs-CZ"/>
        </a:p>
      </dgm:t>
    </dgm:pt>
    <dgm:pt modelId="{12B7E927-D14E-3E4B-B76D-A9FDA1E58D77}" type="sibTrans" cxnId="{CDE8637F-E6F1-9143-8619-9B9B50901866}">
      <dgm:prSet/>
      <dgm:spPr/>
      <dgm:t>
        <a:bodyPr/>
        <a:lstStyle/>
        <a:p>
          <a:endParaRPr lang="cs-CZ"/>
        </a:p>
      </dgm:t>
    </dgm:pt>
    <dgm:pt modelId="{85644083-E03A-DF4B-BEB7-1AC0FBDFC93E}">
      <dgm:prSet/>
      <dgm:spPr/>
      <dgm:t>
        <a:bodyPr/>
        <a:lstStyle/>
        <a:p>
          <a:r>
            <a:rPr lang="cs-CZ"/>
            <a:t>Výzkumný a zkušební ústav Plzeň</a:t>
          </a:r>
        </a:p>
      </dgm:t>
    </dgm:pt>
    <dgm:pt modelId="{6D44A72A-C2BB-3843-B173-3FC74097CBA1}" type="parTrans" cxnId="{A2C8F7FE-B87D-0248-B4C0-FD2C8E7CC1CA}">
      <dgm:prSet/>
      <dgm:spPr/>
      <dgm:t>
        <a:bodyPr/>
        <a:lstStyle/>
        <a:p>
          <a:endParaRPr lang="cs-CZ"/>
        </a:p>
      </dgm:t>
    </dgm:pt>
    <dgm:pt modelId="{744433B4-66A6-6646-AEC0-5486436278A8}" type="sibTrans" cxnId="{A2C8F7FE-B87D-0248-B4C0-FD2C8E7CC1CA}">
      <dgm:prSet/>
      <dgm:spPr/>
      <dgm:t>
        <a:bodyPr/>
        <a:lstStyle/>
        <a:p>
          <a:endParaRPr lang="cs-CZ"/>
        </a:p>
      </dgm:t>
    </dgm:pt>
    <dgm:pt modelId="{1F82324C-330F-384C-8C77-D55BA8CB86DD}">
      <dgm:prSet/>
      <dgm:spPr/>
      <dgm:t>
        <a:bodyPr/>
        <a:lstStyle/>
        <a:p>
          <a:r>
            <a:rPr lang="cs-CZ" err="1"/>
            <a:t>Wikov</a:t>
          </a:r>
          <a:r>
            <a:rPr lang="cs-CZ"/>
            <a:t> </a:t>
          </a:r>
          <a:r>
            <a:rPr lang="cs-CZ" err="1"/>
            <a:t>Gear</a:t>
          </a:r>
          <a:endParaRPr lang="cs-CZ"/>
        </a:p>
      </dgm:t>
    </dgm:pt>
    <dgm:pt modelId="{7131CD28-1AEB-864C-ACB2-C9DE93457D44}" type="parTrans" cxnId="{CEFBBB05-818C-C044-98E2-7E70B06CCB8C}">
      <dgm:prSet/>
      <dgm:spPr/>
      <dgm:t>
        <a:bodyPr/>
        <a:lstStyle/>
        <a:p>
          <a:endParaRPr lang="cs-CZ"/>
        </a:p>
      </dgm:t>
    </dgm:pt>
    <dgm:pt modelId="{97DFA3FE-98F0-BD44-AEAF-B58FD4EB281F}" type="sibTrans" cxnId="{CEFBBB05-818C-C044-98E2-7E70B06CCB8C}">
      <dgm:prSet/>
      <dgm:spPr/>
      <dgm:t>
        <a:bodyPr/>
        <a:lstStyle/>
        <a:p>
          <a:endParaRPr lang="cs-CZ"/>
        </a:p>
      </dgm:t>
    </dgm:pt>
    <dgm:pt modelId="{B1271496-6987-5C4D-BCAB-013C8D275B0F}">
      <dgm:prSet/>
      <dgm:spPr/>
      <dgm:t>
        <a:bodyPr/>
        <a:lstStyle/>
        <a:p>
          <a:r>
            <a:rPr lang="cs-CZ"/>
            <a:t>Západočeská univerzita</a:t>
          </a:r>
        </a:p>
      </dgm:t>
    </dgm:pt>
    <dgm:pt modelId="{BABC0EC6-9639-B841-B2B1-32A65A7CEECF}" type="parTrans" cxnId="{224E9BC8-6D1C-A446-899C-29113703B44D}">
      <dgm:prSet/>
      <dgm:spPr/>
      <dgm:t>
        <a:bodyPr/>
        <a:lstStyle/>
        <a:p>
          <a:endParaRPr lang="cs-CZ"/>
        </a:p>
      </dgm:t>
    </dgm:pt>
    <dgm:pt modelId="{7E345CF0-D9A2-7B42-AE5B-385E84D16C9E}" type="sibTrans" cxnId="{224E9BC8-6D1C-A446-899C-29113703B44D}">
      <dgm:prSet/>
      <dgm:spPr/>
      <dgm:t>
        <a:bodyPr/>
        <a:lstStyle/>
        <a:p>
          <a:endParaRPr lang="cs-CZ"/>
        </a:p>
      </dgm:t>
    </dgm:pt>
    <dgm:pt modelId="{D124464A-1930-AB4E-ADD6-34AC75F9AC0C}">
      <dgm:prSet/>
      <dgm:spPr/>
      <dgm:t>
        <a:bodyPr/>
        <a:lstStyle/>
        <a:p>
          <a:r>
            <a:rPr lang="cs-CZ"/>
            <a:t>ZAT</a:t>
          </a:r>
        </a:p>
      </dgm:t>
    </dgm:pt>
    <dgm:pt modelId="{C4C46B89-DA05-4B4F-90F0-F2CDC20720AF}" type="parTrans" cxnId="{FDAA2293-8567-6E47-9836-C5D875E75D34}">
      <dgm:prSet/>
      <dgm:spPr/>
      <dgm:t>
        <a:bodyPr/>
        <a:lstStyle/>
        <a:p>
          <a:endParaRPr lang="cs-CZ"/>
        </a:p>
      </dgm:t>
    </dgm:pt>
    <dgm:pt modelId="{075E3EE1-7244-2C40-BBED-D75D645807AA}" type="sibTrans" cxnId="{FDAA2293-8567-6E47-9836-C5D875E75D34}">
      <dgm:prSet/>
      <dgm:spPr/>
      <dgm:t>
        <a:bodyPr/>
        <a:lstStyle/>
        <a:p>
          <a:endParaRPr lang="cs-CZ"/>
        </a:p>
      </dgm:t>
    </dgm:pt>
    <dgm:pt modelId="{18645381-F0F6-4744-9335-E7686E39B87D}">
      <dgm:prSet/>
      <dgm:spPr/>
      <dgm:t>
        <a:bodyPr/>
        <a:lstStyle/>
        <a:p>
          <a:r>
            <a:rPr lang="cs-CZ"/>
            <a:t>ZF </a:t>
          </a:r>
          <a:r>
            <a:rPr lang="cs-CZ" err="1"/>
            <a:t>Engineering</a:t>
          </a:r>
          <a:endParaRPr lang="cs-CZ"/>
        </a:p>
      </dgm:t>
    </dgm:pt>
    <dgm:pt modelId="{E495923B-F351-864E-8DFD-D4E6787D0CC3}" type="parTrans" cxnId="{40CC1F17-E5DA-5C4B-B4FA-277B2CE3703C}">
      <dgm:prSet/>
      <dgm:spPr/>
      <dgm:t>
        <a:bodyPr/>
        <a:lstStyle/>
        <a:p>
          <a:endParaRPr lang="cs-CZ"/>
        </a:p>
      </dgm:t>
    </dgm:pt>
    <dgm:pt modelId="{11C634DD-909F-4343-A9F6-54EED41FBD4C}" type="sibTrans" cxnId="{40CC1F17-E5DA-5C4B-B4FA-277B2CE3703C}">
      <dgm:prSet/>
      <dgm:spPr/>
      <dgm:t>
        <a:bodyPr/>
        <a:lstStyle/>
        <a:p>
          <a:endParaRPr lang="cs-CZ"/>
        </a:p>
      </dgm:t>
    </dgm:pt>
    <dgm:pt modelId="{30874B72-2CDE-9943-A799-A31D37191399}">
      <dgm:prSet/>
      <dgm:spPr/>
      <dgm:t>
        <a:bodyPr/>
        <a:lstStyle/>
        <a:p>
          <a:r>
            <a:rPr lang="cs-CZ"/>
            <a:t>... a další</a:t>
          </a:r>
        </a:p>
      </dgm:t>
    </dgm:pt>
    <dgm:pt modelId="{719F8A4B-50A3-AB47-8B8F-6F5D4B7AFE46}" type="parTrans" cxnId="{854A97E1-9E8E-6A43-9459-76AA146BA1BD}">
      <dgm:prSet/>
      <dgm:spPr/>
      <dgm:t>
        <a:bodyPr/>
        <a:lstStyle/>
        <a:p>
          <a:endParaRPr lang="cs-CZ"/>
        </a:p>
      </dgm:t>
    </dgm:pt>
    <dgm:pt modelId="{469D4985-05CF-E14C-9383-9BB55A6D04DC}" type="sibTrans" cxnId="{854A97E1-9E8E-6A43-9459-76AA146BA1BD}">
      <dgm:prSet/>
      <dgm:spPr/>
      <dgm:t>
        <a:bodyPr/>
        <a:lstStyle/>
        <a:p>
          <a:endParaRPr lang="cs-CZ"/>
        </a:p>
      </dgm:t>
    </dgm:pt>
    <dgm:pt modelId="{354BEC9C-BA4E-3444-95B6-B4EE9B8B8AF3}" type="pres">
      <dgm:prSet presAssocID="{F681795B-90CE-C549-85A8-26317D2D46E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4AAA52E9-7018-AF41-B6ED-73990188504D}" type="pres">
      <dgm:prSet presAssocID="{7D5CEE41-E20D-1345-84AC-8C64605F4065}" presName="node" presStyleLbl="node1" presStyleIdx="0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68BDBE3-28F2-904D-AB13-3E61F1FAEDD2}" type="pres">
      <dgm:prSet presAssocID="{EA9FB07A-784A-B949-9F8D-DB113E5CF1B7}" presName="sibTrans" presStyleCnt="0"/>
      <dgm:spPr/>
    </dgm:pt>
    <dgm:pt modelId="{F72EC7C2-FE4D-7540-92EB-9618DC219B7D}" type="pres">
      <dgm:prSet presAssocID="{B70649A0-9002-3541-A761-595874550D90}" presName="node" presStyleLbl="node1" presStyleIdx="1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BC03D05-91DD-3C44-A98E-E8172211BBB0}" type="pres">
      <dgm:prSet presAssocID="{4EEC6404-D934-B94C-A7B4-7B549F22F968}" presName="sibTrans" presStyleCnt="0"/>
      <dgm:spPr/>
    </dgm:pt>
    <dgm:pt modelId="{27BDF072-F55A-2C49-ACB0-4A14885DC3F5}" type="pres">
      <dgm:prSet presAssocID="{0FDF16C5-50DE-8846-8457-17D40FCB7ED3}" presName="node" presStyleLbl="node1" presStyleIdx="2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295CFED-4BD1-4148-BF33-B0B263D78037}" type="pres">
      <dgm:prSet presAssocID="{4435B393-28FB-E04E-BC94-F260082C5681}" presName="sibTrans" presStyleCnt="0"/>
      <dgm:spPr/>
    </dgm:pt>
    <dgm:pt modelId="{A7EA6B93-3C85-4E40-8816-313E560DA396}" type="pres">
      <dgm:prSet presAssocID="{FEA11D74-24F3-5A4B-AB81-1467E8814BD7}" presName="node" presStyleLbl="node1" presStyleIdx="3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C1E9046-CA78-EA48-AEE5-653F503C2C7B}" type="pres">
      <dgm:prSet presAssocID="{885296C3-F105-0141-9567-325E9B67048B}" presName="sibTrans" presStyleCnt="0"/>
      <dgm:spPr/>
    </dgm:pt>
    <dgm:pt modelId="{17D1BDCD-FCEC-4A4F-B414-BB03871BDAB4}" type="pres">
      <dgm:prSet presAssocID="{216535E9-D3C3-9C41-A405-B39BD9CEFFD0}" presName="node" presStyleLbl="node1" presStyleIdx="4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79658EF-4605-CE43-A198-DD2BEAA0D567}" type="pres">
      <dgm:prSet presAssocID="{54D78D24-151B-854B-A1AE-C0967980F2AC}" presName="sibTrans" presStyleCnt="0"/>
      <dgm:spPr/>
    </dgm:pt>
    <dgm:pt modelId="{4D9DC1B1-1290-594C-AD17-5FDDD62A0159}" type="pres">
      <dgm:prSet presAssocID="{78702AEF-4B53-6446-A67E-0BA294378766}" presName="node" presStyleLbl="node1" presStyleIdx="5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AB3B0BC-6056-244E-BE82-F07E1AAEC8F1}" type="pres">
      <dgm:prSet presAssocID="{4DB92CF4-F6A8-764A-A61D-502AEBA8990B}" presName="sibTrans" presStyleCnt="0"/>
      <dgm:spPr/>
    </dgm:pt>
    <dgm:pt modelId="{FD9FA890-5C3C-4448-BBE2-9CD1C755E131}" type="pres">
      <dgm:prSet presAssocID="{3F651D0B-68CB-0E4C-A107-B80BE94AE758}" presName="node" presStyleLbl="node1" presStyleIdx="6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499030C-4E78-1542-884C-DB995CC71806}" type="pres">
      <dgm:prSet presAssocID="{B252D085-06EF-D74F-B7E6-64FF3E9AAAD4}" presName="sibTrans" presStyleCnt="0"/>
      <dgm:spPr/>
    </dgm:pt>
    <dgm:pt modelId="{5E73DAFF-8AFA-7B45-A333-9C72160A2B84}" type="pres">
      <dgm:prSet presAssocID="{FEFEE78B-004B-024D-94F3-67337A7DDA97}" presName="node" presStyleLbl="node1" presStyleIdx="7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F26AD8E-21CE-4E43-85E6-F453E2803028}" type="pres">
      <dgm:prSet presAssocID="{0D69E9FD-742B-AE4D-A395-4AE526D61B89}" presName="sibTrans" presStyleCnt="0"/>
      <dgm:spPr/>
    </dgm:pt>
    <dgm:pt modelId="{A74B8BCA-B631-0D44-A208-43F91D604A65}" type="pres">
      <dgm:prSet presAssocID="{EAD9D011-555A-F547-A875-3528A15EC79C}" presName="node" presStyleLbl="node1" presStyleIdx="8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F7F34D5-4566-094C-ABA1-E238F07AD17E}" type="pres">
      <dgm:prSet presAssocID="{75599FCE-6E35-E247-BF2F-31407ECD4158}" presName="sibTrans" presStyleCnt="0"/>
      <dgm:spPr/>
    </dgm:pt>
    <dgm:pt modelId="{80F32D0A-6A4D-F146-9007-EB4C7E652FF3}" type="pres">
      <dgm:prSet presAssocID="{69B51C11-6EF7-F542-9BFC-44850491FE03}" presName="node" presStyleLbl="node1" presStyleIdx="9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1A34D0A-E456-8642-9C75-88641A0A35D6}" type="pres">
      <dgm:prSet presAssocID="{0EF4037A-3084-1E41-BE19-AF0FB0448961}" presName="sibTrans" presStyleCnt="0"/>
      <dgm:spPr/>
    </dgm:pt>
    <dgm:pt modelId="{94B15485-6D53-0A41-9B92-89A3E02D9E2C}" type="pres">
      <dgm:prSet presAssocID="{2093EA3E-D70C-DF48-8B2E-F02910CC0C75}" presName="node" presStyleLbl="node1" presStyleIdx="10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A0D8D5D-5217-0C48-8183-68AA8735E755}" type="pres">
      <dgm:prSet presAssocID="{03BCB819-9A25-2D48-84E1-3FEEADD08EEA}" presName="sibTrans" presStyleCnt="0"/>
      <dgm:spPr/>
    </dgm:pt>
    <dgm:pt modelId="{5B23471E-98E3-284C-AA9A-055DCE17BDF4}" type="pres">
      <dgm:prSet presAssocID="{6DE2260D-18A8-844E-82A3-D59B3E306C5C}" presName="node" presStyleLbl="node1" presStyleIdx="11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9E71868-BA19-9F47-8C81-C52DAF542E3F}" type="pres">
      <dgm:prSet presAssocID="{863535C3-77AD-EF4B-937D-D9B18524A6CC}" presName="sibTrans" presStyleCnt="0"/>
      <dgm:spPr/>
    </dgm:pt>
    <dgm:pt modelId="{AC9A9A26-9531-7048-91E9-7EBBBEF03C69}" type="pres">
      <dgm:prSet presAssocID="{E00C889E-001C-C840-B820-93232EBDFAD2}" presName="node" presStyleLbl="node1" presStyleIdx="12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B9EC9C9-FBA6-B844-8407-CF2871144957}" type="pres">
      <dgm:prSet presAssocID="{2987B4D8-DE08-1D46-9A4A-A89AC236B207}" presName="sibTrans" presStyleCnt="0"/>
      <dgm:spPr/>
    </dgm:pt>
    <dgm:pt modelId="{F556C4F6-884B-2641-A349-201D07D30A85}" type="pres">
      <dgm:prSet presAssocID="{7746DA27-9230-4740-93B8-0A743DCC1D46}" presName="node" presStyleLbl="node1" presStyleIdx="13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E847D58-0A5C-E446-9945-DA5411672A55}" type="pres">
      <dgm:prSet presAssocID="{5CC5A5E7-9AE0-1841-8B05-773D33E1E9E7}" presName="sibTrans" presStyleCnt="0"/>
      <dgm:spPr/>
    </dgm:pt>
    <dgm:pt modelId="{946D82F9-0383-304F-96CF-26658094B4D0}" type="pres">
      <dgm:prSet presAssocID="{D7521192-AD59-C347-BACB-353EBC0FBD16}" presName="node" presStyleLbl="node1" presStyleIdx="14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132FC32-C0B0-E543-9743-66E227F1A68E}" type="pres">
      <dgm:prSet presAssocID="{16D79E1E-4AE3-374B-9EFF-0B91B932F3BF}" presName="sibTrans" presStyleCnt="0"/>
      <dgm:spPr/>
    </dgm:pt>
    <dgm:pt modelId="{3C29AB2A-8EE2-E342-A74B-11E1ABF77B0F}" type="pres">
      <dgm:prSet presAssocID="{4EF5BE5E-B2C3-324D-A7F9-861EB7BBB82F}" presName="node" presStyleLbl="node1" presStyleIdx="15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3F28A0C-5CA3-FD44-95A5-5B3C8E971A0C}" type="pres">
      <dgm:prSet presAssocID="{B7F3666E-1FC8-7142-884B-59C70DF205A0}" presName="sibTrans" presStyleCnt="0"/>
      <dgm:spPr/>
    </dgm:pt>
    <dgm:pt modelId="{37F1A268-6B8B-044C-A32E-BABCFF91B541}" type="pres">
      <dgm:prSet presAssocID="{F5EFBC94-D469-4945-B137-11C956A9B260}" presName="node" presStyleLbl="node1" presStyleIdx="16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57A8371-79F7-DC44-84C8-B2DF1BC1F599}" type="pres">
      <dgm:prSet presAssocID="{EF5288CF-B1D3-844E-BDEF-FEFF48237CC9}" presName="sibTrans" presStyleCnt="0"/>
      <dgm:spPr/>
    </dgm:pt>
    <dgm:pt modelId="{A9438448-3667-6442-8D8D-CA12202378BA}" type="pres">
      <dgm:prSet presAssocID="{5B866A9D-D079-7D48-AED9-B560D4F022C1}" presName="node" presStyleLbl="node1" presStyleIdx="17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7CAA6BF-EBCF-DD40-B58C-CD1009C2A697}" type="pres">
      <dgm:prSet presAssocID="{E24D9D09-73BB-B54D-873C-20ABEC21C02C}" presName="sibTrans" presStyleCnt="0"/>
      <dgm:spPr/>
    </dgm:pt>
    <dgm:pt modelId="{9539941B-0CF4-634F-BAA6-ED2FED92491C}" type="pres">
      <dgm:prSet presAssocID="{64F12340-6D31-1A4F-AA80-D68B95F6BCE1}" presName="node" presStyleLbl="node1" presStyleIdx="18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84C086A-2807-1142-A79D-27C7B893C934}" type="pres">
      <dgm:prSet presAssocID="{FB11D4BF-A3A3-FA45-87AD-449F625FF6C9}" presName="sibTrans" presStyleCnt="0"/>
      <dgm:spPr/>
    </dgm:pt>
    <dgm:pt modelId="{C241725D-559A-5D4D-9B4F-1B4176D577BA}" type="pres">
      <dgm:prSet presAssocID="{A6A2330A-7ED9-A24E-9DA7-E260013F04C6}" presName="node" presStyleLbl="node1" presStyleIdx="19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CA38CCC-2E97-054C-81D6-00C1B8503137}" type="pres">
      <dgm:prSet presAssocID="{7A369B03-1A49-EE42-B20E-B5FF993AC81C}" presName="sibTrans" presStyleCnt="0"/>
      <dgm:spPr/>
    </dgm:pt>
    <dgm:pt modelId="{B5DD92FE-EAA1-684C-A5CB-35BED7F78C52}" type="pres">
      <dgm:prSet presAssocID="{0CC60055-DA92-2741-92B8-BAAD878CA37A}" presName="node" presStyleLbl="node1" presStyleIdx="20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DA09787-9B92-AB45-9202-12585980E34C}" type="pres">
      <dgm:prSet presAssocID="{A275292D-0FB1-8F45-8029-B2E775AEFF96}" presName="sibTrans" presStyleCnt="0"/>
      <dgm:spPr/>
    </dgm:pt>
    <dgm:pt modelId="{3E65E74A-CD13-C040-851D-9B4AA985FDA7}" type="pres">
      <dgm:prSet presAssocID="{91FEA3C1-3BCD-A947-86B2-324396E2F8C5}" presName="node" presStyleLbl="node1" presStyleIdx="21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D16F844-9F7E-A449-A366-10500625453A}" type="pres">
      <dgm:prSet presAssocID="{42BD3EAB-F360-FE47-8FAA-F9DECE9286AE}" presName="sibTrans" presStyleCnt="0"/>
      <dgm:spPr/>
    </dgm:pt>
    <dgm:pt modelId="{C932F4CE-04B7-2B4E-AAE0-9D9EFBB1D244}" type="pres">
      <dgm:prSet presAssocID="{D794DB96-1DE9-3149-A8BD-CCCF2B1E84DB}" presName="node" presStyleLbl="node1" presStyleIdx="22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CE060C1-B1C9-1B46-8C52-0A11060503A9}" type="pres">
      <dgm:prSet presAssocID="{C77A93BF-C028-0749-A845-2808F3387C96}" presName="sibTrans" presStyleCnt="0"/>
      <dgm:spPr/>
    </dgm:pt>
    <dgm:pt modelId="{7E038BB0-5D52-A64D-A866-1300A74FE0CF}" type="pres">
      <dgm:prSet presAssocID="{0FCA3E1A-AE7B-4443-A3F6-7F3905BBE541}" presName="node" presStyleLbl="node1" presStyleIdx="23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309664D-2113-3A4F-B628-EA51091203E4}" type="pres">
      <dgm:prSet presAssocID="{DF0830BD-798A-164E-A709-F1F9878A4D0A}" presName="sibTrans" presStyleCnt="0"/>
      <dgm:spPr/>
    </dgm:pt>
    <dgm:pt modelId="{0A50768F-55EE-024E-8E62-318B67BE08EF}" type="pres">
      <dgm:prSet presAssocID="{464A5B14-31B6-5E40-BE3D-DF794B92BD34}" presName="node" presStyleLbl="node1" presStyleIdx="24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7C908C1-9AD2-0842-A50B-ED075B3C0C06}" type="pres">
      <dgm:prSet presAssocID="{123A70DC-F6BD-1040-AF8B-263B294D9401}" presName="sibTrans" presStyleCnt="0"/>
      <dgm:spPr/>
    </dgm:pt>
    <dgm:pt modelId="{8F0B56F4-EC10-5244-81DC-DDFC22CA3601}" type="pres">
      <dgm:prSet presAssocID="{0DEE90F8-BDD4-1146-906F-84D145991B59}" presName="node" presStyleLbl="node1" presStyleIdx="25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661052C-9822-384D-A728-7EA62B4731BD}" type="pres">
      <dgm:prSet presAssocID="{5ED38E8C-53C2-A648-8999-430DEA06D0A8}" presName="sibTrans" presStyleCnt="0"/>
      <dgm:spPr/>
    </dgm:pt>
    <dgm:pt modelId="{41E86CE5-B8EB-6249-9F22-7C45725A7AED}" type="pres">
      <dgm:prSet presAssocID="{C2474AC4-BB56-D748-94EE-DA012F6C8837}" presName="node" presStyleLbl="node1" presStyleIdx="26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8361EE5-C691-F647-951E-184F4094558C}" type="pres">
      <dgm:prSet presAssocID="{F1989387-A57E-C54C-96B3-FC84060248BA}" presName="sibTrans" presStyleCnt="0"/>
      <dgm:spPr/>
    </dgm:pt>
    <dgm:pt modelId="{AE729005-092C-2D44-A742-63C13588BB71}" type="pres">
      <dgm:prSet presAssocID="{2F303937-5D86-274F-80BC-AD57D09C2D85}" presName="node" presStyleLbl="node1" presStyleIdx="27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DE8CD1D-65E1-BA48-BEB2-BA6B5460E3A8}" type="pres">
      <dgm:prSet presAssocID="{F4FCCD64-8483-384D-99A6-AC9C65B7C6FB}" presName="sibTrans" presStyleCnt="0"/>
      <dgm:spPr/>
    </dgm:pt>
    <dgm:pt modelId="{2DE796DE-125E-4F47-A8A7-B710148D5CE1}" type="pres">
      <dgm:prSet presAssocID="{A839C9E5-542D-994E-B2FA-464689F6C737}" presName="node" presStyleLbl="node1" presStyleIdx="28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3F0F286-261B-3942-BC67-2D77B10784B3}" type="pres">
      <dgm:prSet presAssocID="{8CDF4DBB-E5BF-0B47-B056-E1D8B3F0C20A}" presName="sibTrans" presStyleCnt="0"/>
      <dgm:spPr/>
    </dgm:pt>
    <dgm:pt modelId="{221775C5-C727-9D40-AAB0-7AFECB434E84}" type="pres">
      <dgm:prSet presAssocID="{19BFA9BF-7606-6045-BF96-95CA415316D5}" presName="node" presStyleLbl="node1" presStyleIdx="29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EDA9E76-69EC-C540-ADAB-D2AFFED8C2A5}" type="pres">
      <dgm:prSet presAssocID="{63CFA6A4-5ED7-D64C-82BB-C85CF67598E9}" presName="sibTrans" presStyleCnt="0"/>
      <dgm:spPr/>
    </dgm:pt>
    <dgm:pt modelId="{50C271BC-9CEE-604D-A154-AE83C4B95323}" type="pres">
      <dgm:prSet presAssocID="{727B3877-FCA3-B443-8050-82219FAE314C}" presName="node" presStyleLbl="node1" presStyleIdx="30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05BB72B-797E-6D4B-A0B1-2D993399F0CC}" type="pres">
      <dgm:prSet presAssocID="{C1923079-531E-A94D-A371-0F43E807FA97}" presName="sibTrans" presStyleCnt="0"/>
      <dgm:spPr/>
    </dgm:pt>
    <dgm:pt modelId="{09BA6A11-5111-954E-B21B-FB98444BBC93}" type="pres">
      <dgm:prSet presAssocID="{A6847C99-C88F-034D-9874-5B3611B43CCB}" presName="node" presStyleLbl="node1" presStyleIdx="31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77A74FF-9A89-9544-A598-49844EFFD607}" type="pres">
      <dgm:prSet presAssocID="{CAE5675D-FF22-7F4E-A2B3-B311F27FB5DC}" presName="sibTrans" presStyleCnt="0"/>
      <dgm:spPr/>
    </dgm:pt>
    <dgm:pt modelId="{5AB27727-EEA3-A74C-99F0-A9248FFDE1F2}" type="pres">
      <dgm:prSet presAssocID="{B47BC291-FD4A-3648-B236-87C8ECDB377F}" presName="node" presStyleLbl="node1" presStyleIdx="32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1AB3CE7-6590-B740-810C-EF5BFE5EF5C4}" type="pres">
      <dgm:prSet presAssocID="{BFAE0E36-0626-A746-AA7E-64591D21E331}" presName="sibTrans" presStyleCnt="0"/>
      <dgm:spPr/>
    </dgm:pt>
    <dgm:pt modelId="{05735B40-11FF-6C4E-BEB6-327D93457A50}" type="pres">
      <dgm:prSet presAssocID="{C6E48CAC-6B72-8A48-A992-98C49F7B5F2A}" presName="node" presStyleLbl="node1" presStyleIdx="33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FACCDE9-4289-8B41-ABCD-96E9A27F76E3}" type="pres">
      <dgm:prSet presAssocID="{66E8A27B-61EB-2244-B1D1-14447C183DDF}" presName="sibTrans" presStyleCnt="0"/>
      <dgm:spPr/>
    </dgm:pt>
    <dgm:pt modelId="{76CF9EEE-5FC4-6B4A-B53E-048BEAA6FC3E}" type="pres">
      <dgm:prSet presAssocID="{FAEA5002-5F59-EB43-B66D-1B886DD36108}" presName="node" presStyleLbl="node1" presStyleIdx="34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4A140A1-46BC-A446-8C85-E9C2B1B156D0}" type="pres">
      <dgm:prSet presAssocID="{C8DE2018-5949-2340-BC8A-8C2369A09686}" presName="sibTrans" presStyleCnt="0"/>
      <dgm:spPr/>
    </dgm:pt>
    <dgm:pt modelId="{240689A0-24C9-E34F-AFDA-A748C2F60765}" type="pres">
      <dgm:prSet presAssocID="{ED33ACB4-916E-9F49-B48E-86D46EEC1456}" presName="node" presStyleLbl="node1" presStyleIdx="35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E514028-44B9-6848-B1B8-B221A23F325A}" type="pres">
      <dgm:prSet presAssocID="{5EFB5C3E-67B3-D046-A9FB-B8AB31FAA178}" presName="sibTrans" presStyleCnt="0"/>
      <dgm:spPr/>
    </dgm:pt>
    <dgm:pt modelId="{946F486A-AC1A-3942-97D6-7DAA19890088}" type="pres">
      <dgm:prSet presAssocID="{12866EEF-2F40-EA48-94BA-40E82BDF05BB}" presName="node" presStyleLbl="node1" presStyleIdx="36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26706D1-7ACF-7248-97B0-5BFCFD1D7115}" type="pres">
      <dgm:prSet presAssocID="{17197149-E1C9-F141-A77B-1A9C3B1E374D}" presName="sibTrans" presStyleCnt="0"/>
      <dgm:spPr/>
    </dgm:pt>
    <dgm:pt modelId="{58777E17-4951-0B42-A12D-FFF6974EA3A6}" type="pres">
      <dgm:prSet presAssocID="{5BD2198C-B6D2-DC46-AA44-59E3C0EABA25}" presName="node" presStyleLbl="node1" presStyleIdx="37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EFE7C23-F764-B547-8790-596EDA4C87ED}" type="pres">
      <dgm:prSet presAssocID="{561E3ED9-5B4A-8843-9FB6-35F247620FA3}" presName="sibTrans" presStyleCnt="0"/>
      <dgm:spPr/>
    </dgm:pt>
    <dgm:pt modelId="{8FB1982A-4B87-1345-8351-B6BE229C8BB8}" type="pres">
      <dgm:prSet presAssocID="{EE662483-51E9-CC4D-BD0F-89E76A4828A7}" presName="node" presStyleLbl="node1" presStyleIdx="38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FF80696-028D-2A48-BBA3-DC8E4656B8A8}" type="pres">
      <dgm:prSet presAssocID="{4CA39429-0470-CB49-BCED-86AD64A5BFEE}" presName="sibTrans" presStyleCnt="0"/>
      <dgm:spPr/>
    </dgm:pt>
    <dgm:pt modelId="{A6B75B92-906E-224F-A5E0-FDEBFCC0CD03}" type="pres">
      <dgm:prSet presAssocID="{439A96CC-0137-3F48-89CC-F4862F6B24EB}" presName="node" presStyleLbl="node1" presStyleIdx="39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87340C0-B0E1-D543-83ED-7DE62F02713E}" type="pres">
      <dgm:prSet presAssocID="{E8D7EFF8-8A0B-374B-BE0D-16D6F6752329}" presName="sibTrans" presStyleCnt="0"/>
      <dgm:spPr/>
    </dgm:pt>
    <dgm:pt modelId="{E09B69CF-5CCE-964D-B33E-44F61F5B10A0}" type="pres">
      <dgm:prSet presAssocID="{53B516DE-BB95-D141-B7ED-8341D3F067D8}" presName="node" presStyleLbl="node1" presStyleIdx="40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138063B-5877-9A48-8323-923314F0D831}" type="pres">
      <dgm:prSet presAssocID="{7BDD4A4F-D646-F844-BF7F-72DDD015B850}" presName="sibTrans" presStyleCnt="0"/>
      <dgm:spPr/>
    </dgm:pt>
    <dgm:pt modelId="{41CBA189-44AB-CB45-B1D9-41BC24080325}" type="pres">
      <dgm:prSet presAssocID="{4A6A0A83-80A7-F045-A4AB-352E7314A95E}" presName="node" presStyleLbl="node1" presStyleIdx="41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91C1EA6-0ABF-1E4A-81FC-8E14E53DA441}" type="pres">
      <dgm:prSet presAssocID="{6846A516-DA90-3A4B-ADD8-07ED281E8387}" presName="sibTrans" presStyleCnt="0"/>
      <dgm:spPr/>
    </dgm:pt>
    <dgm:pt modelId="{ED40D8FF-688B-4D43-86F0-6E76C7E245F3}" type="pres">
      <dgm:prSet presAssocID="{8173A20B-6F46-BC4A-8BCA-2A052F6C656D}" presName="node" presStyleLbl="node1" presStyleIdx="42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2D8E403-5028-0642-8767-95C9AFAF664B}" type="pres">
      <dgm:prSet presAssocID="{7E7E111A-FBA3-F944-8F58-648C4D17B070}" presName="sibTrans" presStyleCnt="0"/>
      <dgm:spPr/>
    </dgm:pt>
    <dgm:pt modelId="{2A7D49BD-CEEB-5245-9BDC-118C40A5EA11}" type="pres">
      <dgm:prSet presAssocID="{E0D4843D-6D83-C54C-9A05-BCF85B8E8A56}" presName="node" presStyleLbl="node1" presStyleIdx="43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7DDDE45-58BD-6347-ADD3-F2090FC1FC96}" type="pres">
      <dgm:prSet presAssocID="{29243127-AAC3-D34F-8B2B-8CF73C7F6FEA}" presName="sibTrans" presStyleCnt="0"/>
      <dgm:spPr/>
    </dgm:pt>
    <dgm:pt modelId="{08ABBE28-457B-0D49-8E5F-A74820147C98}" type="pres">
      <dgm:prSet presAssocID="{FA6E5FC7-9FA1-444F-95CF-F78F3BCB64A1}" presName="node" presStyleLbl="node1" presStyleIdx="44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9C2D3BB-B25F-AE45-8A6E-4A561566FDBA}" type="pres">
      <dgm:prSet presAssocID="{E982CE11-D071-F349-87D1-F69DE01552C9}" presName="sibTrans" presStyleCnt="0"/>
      <dgm:spPr/>
    </dgm:pt>
    <dgm:pt modelId="{376E5C1B-CBB7-F043-9F16-DC3275DF7A52}" type="pres">
      <dgm:prSet presAssocID="{33E21603-E88A-4849-8279-7667C793584D}" presName="node" presStyleLbl="node1" presStyleIdx="45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9A59062-30E4-1F4D-9EA7-DF4E8A077F9C}" type="pres">
      <dgm:prSet presAssocID="{E840536E-CAC1-A440-8896-0A2583441923}" presName="sibTrans" presStyleCnt="0"/>
      <dgm:spPr/>
    </dgm:pt>
    <dgm:pt modelId="{6C10D314-F69D-5F47-BCAA-8E303C3D0FDF}" type="pres">
      <dgm:prSet presAssocID="{8A75ACFE-BE76-7A4A-8CA1-FD186C56F3A9}" presName="node" presStyleLbl="node1" presStyleIdx="46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B020667-C1C3-8F41-9A5F-4D3F05C8F99B}" type="pres">
      <dgm:prSet presAssocID="{7D1457E2-3959-E141-B9C8-F3F9A05D7BA4}" presName="sibTrans" presStyleCnt="0"/>
      <dgm:spPr/>
    </dgm:pt>
    <dgm:pt modelId="{DD1BEFFD-AAAE-0B47-97F7-18AA35BCD67E}" type="pres">
      <dgm:prSet presAssocID="{4B11291C-ECDA-234E-A6E1-95B43E2D31D0}" presName="node" presStyleLbl="node1" presStyleIdx="47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FAA920F-FCFC-9F47-A161-5B967E9FF773}" type="pres">
      <dgm:prSet presAssocID="{12B7E927-D14E-3E4B-B76D-A9FDA1E58D77}" presName="sibTrans" presStyleCnt="0"/>
      <dgm:spPr/>
    </dgm:pt>
    <dgm:pt modelId="{D87C56DC-BDE2-3744-84AD-960C40C94F34}" type="pres">
      <dgm:prSet presAssocID="{85644083-E03A-DF4B-BEB7-1AC0FBDFC93E}" presName="node" presStyleLbl="node1" presStyleIdx="48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034DE02-A5D6-D349-A3C5-911EBC39F9EE}" type="pres">
      <dgm:prSet presAssocID="{744433B4-66A6-6646-AEC0-5486436278A8}" presName="sibTrans" presStyleCnt="0"/>
      <dgm:spPr/>
    </dgm:pt>
    <dgm:pt modelId="{73F177CF-E90A-7A47-BD49-394B4983F5F1}" type="pres">
      <dgm:prSet presAssocID="{1F82324C-330F-384C-8C77-D55BA8CB86DD}" presName="node" presStyleLbl="node1" presStyleIdx="49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B8F51E2-6921-874A-B116-2A7D6B63A094}" type="pres">
      <dgm:prSet presAssocID="{97DFA3FE-98F0-BD44-AEAF-B58FD4EB281F}" presName="sibTrans" presStyleCnt="0"/>
      <dgm:spPr/>
    </dgm:pt>
    <dgm:pt modelId="{C0F4119E-DD59-A244-87D1-B0E9995D4176}" type="pres">
      <dgm:prSet presAssocID="{B1271496-6987-5C4D-BCAB-013C8D275B0F}" presName="node" presStyleLbl="node1" presStyleIdx="50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51B25A4-F685-8D4B-A8D0-5D406E524156}" type="pres">
      <dgm:prSet presAssocID="{7E345CF0-D9A2-7B42-AE5B-385E84D16C9E}" presName="sibTrans" presStyleCnt="0"/>
      <dgm:spPr/>
    </dgm:pt>
    <dgm:pt modelId="{95BD11E2-A0D7-0E48-8C6E-3CE174765434}" type="pres">
      <dgm:prSet presAssocID="{D124464A-1930-AB4E-ADD6-34AC75F9AC0C}" presName="node" presStyleLbl="node1" presStyleIdx="51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BD9E36F-4300-D744-A944-15F0DFCA33E2}" type="pres">
      <dgm:prSet presAssocID="{075E3EE1-7244-2C40-BBED-D75D645807AA}" presName="sibTrans" presStyleCnt="0"/>
      <dgm:spPr/>
    </dgm:pt>
    <dgm:pt modelId="{8C984901-D7D7-5D4C-9BBD-1A24B39AC6B7}" type="pres">
      <dgm:prSet presAssocID="{18645381-F0F6-4744-9335-E7686E39B87D}" presName="node" presStyleLbl="node1" presStyleIdx="52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82F11F2-EBD1-214F-83B4-D29435976629}" type="pres">
      <dgm:prSet presAssocID="{11C634DD-909F-4343-A9F6-54EED41FBD4C}" presName="sibTrans" presStyleCnt="0"/>
      <dgm:spPr/>
    </dgm:pt>
    <dgm:pt modelId="{B50B17FF-396D-934A-9454-8038360EA65D}" type="pres">
      <dgm:prSet presAssocID="{30874B72-2CDE-9943-A799-A31D37191399}" presName="node" presStyleLbl="node1" presStyleIdx="53" presStyleCnt="5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A2C8F7FE-B87D-0248-B4C0-FD2C8E7CC1CA}" srcId="{F681795B-90CE-C549-85A8-26317D2D46E9}" destId="{85644083-E03A-DF4B-BEB7-1AC0FBDFC93E}" srcOrd="48" destOrd="0" parTransId="{6D44A72A-C2BB-3843-B173-3FC74097CBA1}" sibTransId="{744433B4-66A6-6646-AEC0-5486436278A8}"/>
    <dgm:cxn modelId="{186290E8-5A43-0744-82E9-86584A7B12AE}" type="presOf" srcId="{EAD9D011-555A-F547-A875-3528A15EC79C}" destId="{A74B8BCA-B631-0D44-A208-43F91D604A65}" srcOrd="0" destOrd="0" presId="urn:microsoft.com/office/officeart/2005/8/layout/default"/>
    <dgm:cxn modelId="{726A0F93-99D4-D942-A942-760A61C33E9F}" type="presOf" srcId="{C6E48CAC-6B72-8A48-A992-98C49F7B5F2A}" destId="{05735B40-11FF-6C4E-BEB6-327D93457A50}" srcOrd="0" destOrd="0" presId="urn:microsoft.com/office/officeart/2005/8/layout/default"/>
    <dgm:cxn modelId="{BD9D7888-3185-F143-9F76-8231A95E47E4}" type="presOf" srcId="{0CC60055-DA92-2741-92B8-BAAD878CA37A}" destId="{B5DD92FE-EAA1-684C-A5CB-35BED7F78C52}" srcOrd="0" destOrd="0" presId="urn:microsoft.com/office/officeart/2005/8/layout/default"/>
    <dgm:cxn modelId="{3AA72B7F-0E87-E449-AA1A-C2241BB06CB3}" srcId="{F681795B-90CE-C549-85A8-26317D2D46E9}" destId="{216535E9-D3C3-9C41-A405-B39BD9CEFFD0}" srcOrd="4" destOrd="0" parTransId="{AEEFAB5D-2778-D640-B5F9-2BEB88248862}" sibTransId="{54D78D24-151B-854B-A1AE-C0967980F2AC}"/>
    <dgm:cxn modelId="{03BEB0FF-DC85-FE43-BDAD-CDD5D95CA9A8}" type="presOf" srcId="{53B516DE-BB95-D141-B7ED-8341D3F067D8}" destId="{E09B69CF-5CCE-964D-B33E-44F61F5B10A0}" srcOrd="0" destOrd="0" presId="urn:microsoft.com/office/officeart/2005/8/layout/default"/>
    <dgm:cxn modelId="{803D55C4-4191-A44C-9458-6220FB070493}" srcId="{F681795B-90CE-C549-85A8-26317D2D46E9}" destId="{EAD9D011-555A-F547-A875-3528A15EC79C}" srcOrd="8" destOrd="0" parTransId="{6DA24D7F-3EAF-A345-8542-C6CB39594571}" sibTransId="{75599FCE-6E35-E247-BF2F-31407ECD4158}"/>
    <dgm:cxn modelId="{F555F79E-9ABC-B540-AE52-B43359761CF5}" type="presOf" srcId="{216535E9-D3C3-9C41-A405-B39BD9CEFFD0}" destId="{17D1BDCD-FCEC-4A4F-B414-BB03871BDAB4}" srcOrd="0" destOrd="0" presId="urn:microsoft.com/office/officeart/2005/8/layout/default"/>
    <dgm:cxn modelId="{B386FA16-71AE-DB45-9C48-8022C9A0DC84}" srcId="{F681795B-90CE-C549-85A8-26317D2D46E9}" destId="{4EF5BE5E-B2C3-324D-A7F9-861EB7BBB82F}" srcOrd="15" destOrd="0" parTransId="{103CB7A4-A4BF-2141-9302-E02810063166}" sibTransId="{B7F3666E-1FC8-7142-884B-59C70DF205A0}"/>
    <dgm:cxn modelId="{BF0CDBBE-644A-C141-B737-6B48FBD71994}" srcId="{F681795B-90CE-C549-85A8-26317D2D46E9}" destId="{6DE2260D-18A8-844E-82A3-D59B3E306C5C}" srcOrd="11" destOrd="0" parTransId="{5FED3048-21B4-B34C-A176-E8678395F990}" sibTransId="{863535C3-77AD-EF4B-937D-D9B18524A6CC}"/>
    <dgm:cxn modelId="{B08839FD-29AF-0849-A982-802EE82A8F2A}" srcId="{F681795B-90CE-C549-85A8-26317D2D46E9}" destId="{E00C889E-001C-C840-B820-93232EBDFAD2}" srcOrd="12" destOrd="0" parTransId="{9B4F6549-9757-9F44-A41F-349AB24CB638}" sibTransId="{2987B4D8-DE08-1D46-9A4A-A89AC236B207}"/>
    <dgm:cxn modelId="{516C2CA5-9FC5-3B47-81C0-D7DD73D35620}" srcId="{F681795B-90CE-C549-85A8-26317D2D46E9}" destId="{78702AEF-4B53-6446-A67E-0BA294378766}" srcOrd="5" destOrd="0" parTransId="{A06F3301-C146-F647-A823-335C175FD387}" sibTransId="{4DB92CF4-F6A8-764A-A61D-502AEBA8990B}"/>
    <dgm:cxn modelId="{32811516-E683-6949-8B72-FEA5FE8B56AA}" type="presOf" srcId="{D794DB96-1DE9-3149-A8BD-CCCF2B1E84DB}" destId="{C932F4CE-04B7-2B4E-AAE0-9D9EFBB1D244}" srcOrd="0" destOrd="0" presId="urn:microsoft.com/office/officeart/2005/8/layout/default"/>
    <dgm:cxn modelId="{01794A6B-FCB6-6444-AA2A-05D317BDB89E}" srcId="{F681795B-90CE-C549-85A8-26317D2D46E9}" destId="{4A6A0A83-80A7-F045-A4AB-352E7314A95E}" srcOrd="41" destOrd="0" parTransId="{B9DD158F-A4C6-8D4D-9422-A36EAB659DEA}" sibTransId="{6846A516-DA90-3A4B-ADD8-07ED281E8387}"/>
    <dgm:cxn modelId="{C0C7ACB5-7B5B-224E-81B5-57B2061C1C62}" srcId="{F681795B-90CE-C549-85A8-26317D2D46E9}" destId="{A6847C99-C88F-034D-9874-5B3611B43CCB}" srcOrd="31" destOrd="0" parTransId="{E00DAE77-506D-B048-AB04-C13275E7B7C1}" sibTransId="{CAE5675D-FF22-7F4E-A2B3-B311F27FB5DC}"/>
    <dgm:cxn modelId="{7BCAF681-1B14-C041-A56C-7C3E7D8878BB}" srcId="{F681795B-90CE-C549-85A8-26317D2D46E9}" destId="{EE662483-51E9-CC4D-BD0F-89E76A4828A7}" srcOrd="38" destOrd="0" parTransId="{17A0147F-6F6E-6940-BBC0-E00920969F2A}" sibTransId="{4CA39429-0470-CB49-BCED-86AD64A5BFEE}"/>
    <dgm:cxn modelId="{93DFF457-A883-1349-8ACD-2A8E175D9387}" srcId="{F681795B-90CE-C549-85A8-26317D2D46E9}" destId="{0CC60055-DA92-2741-92B8-BAAD878CA37A}" srcOrd="20" destOrd="0" parTransId="{B0EF6DE2-D4A5-B248-9EDF-2F84378A16EA}" sibTransId="{A275292D-0FB1-8F45-8029-B2E775AEFF96}"/>
    <dgm:cxn modelId="{B81F61F6-B67A-C84D-BDAB-2368874327B3}" srcId="{F681795B-90CE-C549-85A8-26317D2D46E9}" destId="{FAEA5002-5F59-EB43-B66D-1B886DD36108}" srcOrd="34" destOrd="0" parTransId="{AE3FF443-ACDC-584D-A1B6-D38D92F3CCE0}" sibTransId="{C8DE2018-5949-2340-BC8A-8C2369A09686}"/>
    <dgm:cxn modelId="{4B7FFDFE-6CF6-7246-93B7-25F4BAF60DEE}" type="presOf" srcId="{C2474AC4-BB56-D748-94EE-DA012F6C8837}" destId="{41E86CE5-B8EB-6249-9F22-7C45725A7AED}" srcOrd="0" destOrd="0" presId="urn:microsoft.com/office/officeart/2005/8/layout/default"/>
    <dgm:cxn modelId="{C23B306E-1B6A-354D-B3DC-A2FE61AE96C0}" type="presOf" srcId="{0FDF16C5-50DE-8846-8457-17D40FCB7ED3}" destId="{27BDF072-F55A-2C49-ACB0-4A14885DC3F5}" srcOrd="0" destOrd="0" presId="urn:microsoft.com/office/officeart/2005/8/layout/default"/>
    <dgm:cxn modelId="{355FFE39-92F1-F24C-A1E0-D3EAD16A0D27}" srcId="{F681795B-90CE-C549-85A8-26317D2D46E9}" destId="{E0D4843D-6D83-C54C-9A05-BCF85B8E8A56}" srcOrd="43" destOrd="0" parTransId="{DF4CE6CB-1939-C444-B18F-A2070F8A9534}" sibTransId="{29243127-AAC3-D34F-8B2B-8CF73C7F6FEA}"/>
    <dgm:cxn modelId="{5B157380-1FF6-0848-A3E4-416360F0E5F8}" srcId="{F681795B-90CE-C549-85A8-26317D2D46E9}" destId="{FEFEE78B-004B-024D-94F3-67337A7DDA97}" srcOrd="7" destOrd="0" parTransId="{60FA72A0-0BB3-2946-B29F-0B411DDDE1BA}" sibTransId="{0D69E9FD-742B-AE4D-A395-4AE526D61B89}"/>
    <dgm:cxn modelId="{07BAB9E0-D33C-584F-BBC5-1164A3B3A5F0}" srcId="{F681795B-90CE-C549-85A8-26317D2D46E9}" destId="{69B51C11-6EF7-F542-9BFC-44850491FE03}" srcOrd="9" destOrd="0" parTransId="{076A2ACD-E138-C44B-9781-7397E064B0C9}" sibTransId="{0EF4037A-3084-1E41-BE19-AF0FB0448961}"/>
    <dgm:cxn modelId="{35CA1761-57AA-FD46-98F1-A385D40F0DFA}" srcId="{F681795B-90CE-C549-85A8-26317D2D46E9}" destId="{33E21603-E88A-4849-8279-7667C793584D}" srcOrd="45" destOrd="0" parTransId="{8BC32B26-D1F1-D545-BDF6-EF9B29D40745}" sibTransId="{E840536E-CAC1-A440-8896-0A2583441923}"/>
    <dgm:cxn modelId="{D2A4C62E-D89C-4C4F-8DE9-B7D7D4F723AE}" type="presOf" srcId="{8A75ACFE-BE76-7A4A-8CA1-FD186C56F3A9}" destId="{6C10D314-F69D-5F47-BCAA-8E303C3D0FDF}" srcOrd="0" destOrd="0" presId="urn:microsoft.com/office/officeart/2005/8/layout/default"/>
    <dgm:cxn modelId="{9AF74E1D-7445-D049-B412-4D013035A16D}" srcId="{F681795B-90CE-C549-85A8-26317D2D46E9}" destId="{D7521192-AD59-C347-BACB-353EBC0FBD16}" srcOrd="14" destOrd="0" parTransId="{FF493115-A665-7249-83A5-FBE02CB63A42}" sibTransId="{16D79E1E-4AE3-374B-9EFF-0B91B932F3BF}"/>
    <dgm:cxn modelId="{432A4256-4E34-3546-BFB1-21AF4F62FC81}" type="presOf" srcId="{6DE2260D-18A8-844E-82A3-D59B3E306C5C}" destId="{5B23471E-98E3-284C-AA9A-055DCE17BDF4}" srcOrd="0" destOrd="0" presId="urn:microsoft.com/office/officeart/2005/8/layout/default"/>
    <dgm:cxn modelId="{C22BAF1A-40B7-3947-8555-D4C45828EA66}" type="presOf" srcId="{F5EFBC94-D469-4945-B137-11C956A9B260}" destId="{37F1A268-6B8B-044C-A32E-BABCFF91B541}" srcOrd="0" destOrd="0" presId="urn:microsoft.com/office/officeart/2005/8/layout/default"/>
    <dgm:cxn modelId="{583068C7-FEC9-784B-8D8A-027C01F2C5F7}" srcId="{F681795B-90CE-C549-85A8-26317D2D46E9}" destId="{ED33ACB4-916E-9F49-B48E-86D46EEC1456}" srcOrd="35" destOrd="0" parTransId="{8EA33002-BDBA-A542-BA2D-E2B3BA7D930C}" sibTransId="{5EFB5C3E-67B3-D046-A9FB-B8AB31FAA178}"/>
    <dgm:cxn modelId="{0362424B-8EA1-2648-A8CE-BDCA44B34D7B}" srcId="{F681795B-90CE-C549-85A8-26317D2D46E9}" destId="{B47BC291-FD4A-3648-B236-87C8ECDB377F}" srcOrd="32" destOrd="0" parTransId="{C423641C-998A-2040-944B-34A72C3ABD40}" sibTransId="{BFAE0E36-0626-A746-AA7E-64591D21E331}"/>
    <dgm:cxn modelId="{199CC210-DD05-F54E-BB3E-3AE89B2F6C3A}" type="presOf" srcId="{8173A20B-6F46-BC4A-8BCA-2A052F6C656D}" destId="{ED40D8FF-688B-4D43-86F0-6E76C7E245F3}" srcOrd="0" destOrd="0" presId="urn:microsoft.com/office/officeart/2005/8/layout/default"/>
    <dgm:cxn modelId="{4EF21F06-B0B5-D54B-87E5-A315EBB3C6EA}" type="presOf" srcId="{EE662483-51E9-CC4D-BD0F-89E76A4828A7}" destId="{8FB1982A-4B87-1345-8351-B6BE229C8BB8}" srcOrd="0" destOrd="0" presId="urn:microsoft.com/office/officeart/2005/8/layout/default"/>
    <dgm:cxn modelId="{4C7EB6DD-21F9-C54A-8F87-A0A09C88C98F}" type="presOf" srcId="{2093EA3E-D70C-DF48-8B2E-F02910CC0C75}" destId="{94B15485-6D53-0A41-9B92-89A3E02D9E2C}" srcOrd="0" destOrd="0" presId="urn:microsoft.com/office/officeart/2005/8/layout/default"/>
    <dgm:cxn modelId="{495B48DC-53AD-D347-BEFB-A49A05F64534}" srcId="{F681795B-90CE-C549-85A8-26317D2D46E9}" destId="{727B3877-FCA3-B443-8050-82219FAE314C}" srcOrd="30" destOrd="0" parTransId="{6E284DD7-561F-8448-992B-1D223E81ABB2}" sibTransId="{C1923079-531E-A94D-A371-0F43E807FA97}"/>
    <dgm:cxn modelId="{A39A4B7A-F0EE-864D-8B4F-04F5B4A4F070}" srcId="{F681795B-90CE-C549-85A8-26317D2D46E9}" destId="{C2474AC4-BB56-D748-94EE-DA012F6C8837}" srcOrd="26" destOrd="0" parTransId="{7458D3FF-D8D1-B448-955B-D9969FE2574E}" sibTransId="{F1989387-A57E-C54C-96B3-FC84060248BA}"/>
    <dgm:cxn modelId="{FB336C53-BEC0-4149-83F1-EC93238E0799}" type="presOf" srcId="{0FCA3E1A-AE7B-4443-A3F6-7F3905BBE541}" destId="{7E038BB0-5D52-A64D-A866-1300A74FE0CF}" srcOrd="0" destOrd="0" presId="urn:microsoft.com/office/officeart/2005/8/layout/default"/>
    <dgm:cxn modelId="{58B6BA07-4443-1847-834A-5F4BFAAABF07}" type="presOf" srcId="{A6A2330A-7ED9-A24E-9DA7-E260013F04C6}" destId="{C241725D-559A-5D4D-9B4F-1B4176D577BA}" srcOrd="0" destOrd="0" presId="urn:microsoft.com/office/officeart/2005/8/layout/default"/>
    <dgm:cxn modelId="{178E4E53-8E01-8B45-8C7F-97089D7594B8}" srcId="{F681795B-90CE-C549-85A8-26317D2D46E9}" destId="{0DEE90F8-BDD4-1146-906F-84D145991B59}" srcOrd="25" destOrd="0" parTransId="{AA0337B3-D555-6D4E-BE56-2296B73A2F37}" sibTransId="{5ED38E8C-53C2-A648-8999-430DEA06D0A8}"/>
    <dgm:cxn modelId="{928A732E-0917-8E4E-9901-554363F1337C}" type="presOf" srcId="{5B866A9D-D079-7D48-AED9-B560D4F022C1}" destId="{A9438448-3667-6442-8D8D-CA12202378BA}" srcOrd="0" destOrd="0" presId="urn:microsoft.com/office/officeart/2005/8/layout/default"/>
    <dgm:cxn modelId="{CEFBBB05-818C-C044-98E2-7E70B06CCB8C}" srcId="{F681795B-90CE-C549-85A8-26317D2D46E9}" destId="{1F82324C-330F-384C-8C77-D55BA8CB86DD}" srcOrd="49" destOrd="0" parTransId="{7131CD28-1AEB-864C-ACB2-C9DE93457D44}" sibTransId="{97DFA3FE-98F0-BD44-AEAF-B58FD4EB281F}"/>
    <dgm:cxn modelId="{B47A9904-7D0F-4A4A-B9CC-78633752EEBC}" srcId="{F681795B-90CE-C549-85A8-26317D2D46E9}" destId="{7D5CEE41-E20D-1345-84AC-8C64605F4065}" srcOrd="0" destOrd="0" parTransId="{DA4928C1-3F99-7347-ACDB-252833863E2D}" sibTransId="{EA9FB07A-784A-B949-9F8D-DB113E5CF1B7}"/>
    <dgm:cxn modelId="{EAFF309B-5109-B64B-A4DD-183CBCD8684B}" srcId="{F681795B-90CE-C549-85A8-26317D2D46E9}" destId="{A6A2330A-7ED9-A24E-9DA7-E260013F04C6}" srcOrd="19" destOrd="0" parTransId="{B366099B-9908-0847-8924-6D40CD7FC4D7}" sibTransId="{7A369B03-1A49-EE42-B20E-B5FF993AC81C}"/>
    <dgm:cxn modelId="{B0BB4D68-DC2F-2D43-80B5-FBD77D1C03DF}" type="presOf" srcId="{18645381-F0F6-4744-9335-E7686E39B87D}" destId="{8C984901-D7D7-5D4C-9BBD-1A24B39AC6B7}" srcOrd="0" destOrd="0" presId="urn:microsoft.com/office/officeart/2005/8/layout/default"/>
    <dgm:cxn modelId="{8C46B711-AA30-3C46-AE32-BC15EDB4AC50}" type="presOf" srcId="{2F303937-5D86-274F-80BC-AD57D09C2D85}" destId="{AE729005-092C-2D44-A742-63C13588BB71}" srcOrd="0" destOrd="0" presId="urn:microsoft.com/office/officeart/2005/8/layout/default"/>
    <dgm:cxn modelId="{E93BE8B1-A9C3-EB49-92A0-F087CFE5FB61}" srcId="{F681795B-90CE-C549-85A8-26317D2D46E9}" destId="{A839C9E5-542D-994E-B2FA-464689F6C737}" srcOrd="28" destOrd="0" parTransId="{E868645D-5C17-F045-9005-CD2B66A36761}" sibTransId="{8CDF4DBB-E5BF-0B47-B056-E1D8B3F0C20A}"/>
    <dgm:cxn modelId="{AB586702-E0E9-AF47-B6BA-8A5D499CA754}" type="presOf" srcId="{B1271496-6987-5C4D-BCAB-013C8D275B0F}" destId="{C0F4119E-DD59-A244-87D1-B0E9995D4176}" srcOrd="0" destOrd="0" presId="urn:microsoft.com/office/officeart/2005/8/layout/default"/>
    <dgm:cxn modelId="{DB4BC763-4FC8-1440-BEAF-23220C316C8D}" type="presOf" srcId="{91FEA3C1-3BCD-A947-86B2-324396E2F8C5}" destId="{3E65E74A-CD13-C040-851D-9B4AA985FDA7}" srcOrd="0" destOrd="0" presId="urn:microsoft.com/office/officeart/2005/8/layout/default"/>
    <dgm:cxn modelId="{23D5EAF2-3809-7F41-A4B1-64B4DDF2683E}" type="presOf" srcId="{464A5B14-31B6-5E40-BE3D-DF794B92BD34}" destId="{0A50768F-55EE-024E-8E62-318B67BE08EF}" srcOrd="0" destOrd="0" presId="urn:microsoft.com/office/officeart/2005/8/layout/default"/>
    <dgm:cxn modelId="{6C85FD2E-E1DD-1F47-897E-60BA350EAA3C}" srcId="{F681795B-90CE-C549-85A8-26317D2D46E9}" destId="{2093EA3E-D70C-DF48-8B2E-F02910CC0C75}" srcOrd="10" destOrd="0" parTransId="{D7F06633-C303-BF43-A122-F6B02C20B55D}" sibTransId="{03BCB819-9A25-2D48-84E1-3FEEADD08EEA}"/>
    <dgm:cxn modelId="{80556434-29ED-1F4C-9752-0745435972B4}" srcId="{F681795B-90CE-C549-85A8-26317D2D46E9}" destId="{F5EFBC94-D469-4945-B137-11C956A9B260}" srcOrd="16" destOrd="0" parTransId="{75FAE11E-EF1F-4640-A2F3-51A621CA8AAB}" sibTransId="{EF5288CF-B1D3-844E-BDEF-FEFF48237CC9}"/>
    <dgm:cxn modelId="{E23DA4EA-0823-BE4E-9C22-A49E68CB226C}" srcId="{F681795B-90CE-C549-85A8-26317D2D46E9}" destId="{C6E48CAC-6B72-8A48-A992-98C49F7B5F2A}" srcOrd="33" destOrd="0" parTransId="{D5936B0D-1D51-E14D-80FE-CB6C4C1B327D}" sibTransId="{66E8A27B-61EB-2244-B1D1-14447C183DDF}"/>
    <dgm:cxn modelId="{6B279ED5-D074-E943-8AC0-AD2FF98584EA}" type="presOf" srcId="{33E21603-E88A-4849-8279-7667C793584D}" destId="{376E5C1B-CBB7-F043-9F16-DC3275DF7A52}" srcOrd="0" destOrd="0" presId="urn:microsoft.com/office/officeart/2005/8/layout/default"/>
    <dgm:cxn modelId="{F020EB97-3226-2F42-AF88-502CC5393DAE}" type="presOf" srcId="{12866EEF-2F40-EA48-94BA-40E82BDF05BB}" destId="{946F486A-AC1A-3942-97D6-7DAA19890088}" srcOrd="0" destOrd="0" presId="urn:microsoft.com/office/officeart/2005/8/layout/default"/>
    <dgm:cxn modelId="{FD974AD2-A385-0842-B370-3EE79F79B1C0}" srcId="{F681795B-90CE-C549-85A8-26317D2D46E9}" destId="{0FCA3E1A-AE7B-4443-A3F6-7F3905BBE541}" srcOrd="23" destOrd="0" parTransId="{23EECCF7-01B5-5546-B258-806F335E3279}" sibTransId="{DF0830BD-798A-164E-A709-F1F9878A4D0A}"/>
    <dgm:cxn modelId="{14B50949-C380-CB47-B832-E00E9CE2E2BB}" srcId="{F681795B-90CE-C549-85A8-26317D2D46E9}" destId="{D794DB96-1DE9-3149-A8BD-CCCF2B1E84DB}" srcOrd="22" destOrd="0" parTransId="{3A484F35-4A72-3943-9C0E-A9757DE48FC7}" sibTransId="{C77A93BF-C028-0749-A845-2808F3387C96}"/>
    <dgm:cxn modelId="{4D18E28C-D289-2D45-A6B0-B445E8D5151D}" type="presOf" srcId="{FAEA5002-5F59-EB43-B66D-1B886DD36108}" destId="{76CF9EEE-5FC4-6B4A-B53E-048BEAA6FC3E}" srcOrd="0" destOrd="0" presId="urn:microsoft.com/office/officeart/2005/8/layout/default"/>
    <dgm:cxn modelId="{532BBBA7-8D0D-4B40-B499-FF478DD5C8BB}" srcId="{F681795B-90CE-C549-85A8-26317D2D46E9}" destId="{B70649A0-9002-3541-A761-595874550D90}" srcOrd="1" destOrd="0" parTransId="{9DCB31CA-6765-4040-82EA-FE4114374577}" sibTransId="{4EEC6404-D934-B94C-A7B4-7B549F22F968}"/>
    <dgm:cxn modelId="{4F38C843-381A-EE49-8920-6B48AB9DB53F}" type="presOf" srcId="{FEFEE78B-004B-024D-94F3-67337A7DDA97}" destId="{5E73DAFF-8AFA-7B45-A333-9C72160A2B84}" srcOrd="0" destOrd="0" presId="urn:microsoft.com/office/officeart/2005/8/layout/default"/>
    <dgm:cxn modelId="{1A194586-079E-4F4B-9895-F970B01B3A49}" type="presOf" srcId="{ED33ACB4-916E-9F49-B48E-86D46EEC1456}" destId="{240689A0-24C9-E34F-AFDA-A748C2F60765}" srcOrd="0" destOrd="0" presId="urn:microsoft.com/office/officeart/2005/8/layout/default"/>
    <dgm:cxn modelId="{2BCD7744-6264-C949-9A55-D3BDC8DA8C4C}" type="presOf" srcId="{A839C9E5-542D-994E-B2FA-464689F6C737}" destId="{2DE796DE-125E-4F47-A8A7-B710148D5CE1}" srcOrd="0" destOrd="0" presId="urn:microsoft.com/office/officeart/2005/8/layout/default"/>
    <dgm:cxn modelId="{704C86DC-EE31-8B4A-AB05-97C321A3D2C5}" type="presOf" srcId="{64F12340-6D31-1A4F-AA80-D68B95F6BCE1}" destId="{9539941B-0CF4-634F-BAA6-ED2FED92491C}" srcOrd="0" destOrd="0" presId="urn:microsoft.com/office/officeart/2005/8/layout/default"/>
    <dgm:cxn modelId="{375CB75B-E7AC-A245-BAAD-A31B98EA08B9}" type="presOf" srcId="{7746DA27-9230-4740-93B8-0A743DCC1D46}" destId="{F556C4F6-884B-2641-A349-201D07D30A85}" srcOrd="0" destOrd="0" presId="urn:microsoft.com/office/officeart/2005/8/layout/default"/>
    <dgm:cxn modelId="{CDE8637F-E6F1-9143-8619-9B9B50901866}" srcId="{F681795B-90CE-C549-85A8-26317D2D46E9}" destId="{4B11291C-ECDA-234E-A6E1-95B43E2D31D0}" srcOrd="47" destOrd="0" parTransId="{857782AD-327F-1047-BC61-A94121E95683}" sibTransId="{12B7E927-D14E-3E4B-B76D-A9FDA1E58D77}"/>
    <dgm:cxn modelId="{C29DE462-340F-0C4C-B36A-11F6FE058F2C}" srcId="{F681795B-90CE-C549-85A8-26317D2D46E9}" destId="{2F303937-5D86-274F-80BC-AD57D09C2D85}" srcOrd="27" destOrd="0" parTransId="{60A52DF2-CA00-6E42-80AB-ACA954D2930E}" sibTransId="{F4FCCD64-8483-384D-99A6-AC9C65B7C6FB}"/>
    <dgm:cxn modelId="{D4CA9BA2-2D9F-874B-84E6-ED58DCFD02F9}" type="presOf" srcId="{85644083-E03A-DF4B-BEB7-1AC0FBDFC93E}" destId="{D87C56DC-BDE2-3744-84AD-960C40C94F34}" srcOrd="0" destOrd="0" presId="urn:microsoft.com/office/officeart/2005/8/layout/default"/>
    <dgm:cxn modelId="{121684E0-7C63-8544-8C8F-50D27BFD3612}" type="presOf" srcId="{A6847C99-C88F-034D-9874-5B3611B43CCB}" destId="{09BA6A11-5111-954E-B21B-FB98444BBC93}" srcOrd="0" destOrd="0" presId="urn:microsoft.com/office/officeart/2005/8/layout/default"/>
    <dgm:cxn modelId="{4AAE8EA5-081C-224A-9073-E237AC345F37}" type="presOf" srcId="{FEA11D74-24F3-5A4B-AB81-1467E8814BD7}" destId="{A7EA6B93-3C85-4E40-8816-313E560DA396}" srcOrd="0" destOrd="0" presId="urn:microsoft.com/office/officeart/2005/8/layout/default"/>
    <dgm:cxn modelId="{C357F6A9-9922-D242-A475-F74B285071FF}" srcId="{F681795B-90CE-C549-85A8-26317D2D46E9}" destId="{5BD2198C-B6D2-DC46-AA44-59E3C0EABA25}" srcOrd="37" destOrd="0" parTransId="{9597FB53-D736-4746-B02D-BB0A8AA870D5}" sibTransId="{561E3ED9-5B4A-8843-9FB6-35F247620FA3}"/>
    <dgm:cxn modelId="{55935F91-983E-624B-904A-4D63BBA3400B}" srcId="{F681795B-90CE-C549-85A8-26317D2D46E9}" destId="{464A5B14-31B6-5E40-BE3D-DF794B92BD34}" srcOrd="24" destOrd="0" parTransId="{3BB8614F-AF73-294E-8A60-519003D4C2E1}" sibTransId="{123A70DC-F6BD-1040-AF8B-263B294D9401}"/>
    <dgm:cxn modelId="{40CC1F17-E5DA-5C4B-B4FA-277B2CE3703C}" srcId="{F681795B-90CE-C549-85A8-26317D2D46E9}" destId="{18645381-F0F6-4744-9335-E7686E39B87D}" srcOrd="52" destOrd="0" parTransId="{E495923B-F351-864E-8DFD-D4E6787D0CC3}" sibTransId="{11C634DD-909F-4343-A9F6-54EED41FBD4C}"/>
    <dgm:cxn modelId="{48D1C635-1C99-3F47-92D5-2073511977BF}" srcId="{F681795B-90CE-C549-85A8-26317D2D46E9}" destId="{3F651D0B-68CB-0E4C-A107-B80BE94AE758}" srcOrd="6" destOrd="0" parTransId="{F5EC88E5-69E8-3645-8F64-42C1DE71660E}" sibTransId="{B252D085-06EF-D74F-B7E6-64FF3E9AAAD4}"/>
    <dgm:cxn modelId="{FC65DB9D-B8A4-5F42-A9F9-6934FE54CA1F}" srcId="{F681795B-90CE-C549-85A8-26317D2D46E9}" destId="{12866EEF-2F40-EA48-94BA-40E82BDF05BB}" srcOrd="36" destOrd="0" parTransId="{07481827-0CC8-5E48-8C89-D8DCE89E411E}" sibTransId="{17197149-E1C9-F141-A77B-1A9C3B1E374D}"/>
    <dgm:cxn modelId="{23998BB2-C73E-454A-98E0-F0D09E937E53}" type="presOf" srcId="{19BFA9BF-7606-6045-BF96-95CA415316D5}" destId="{221775C5-C727-9D40-AAB0-7AFECB434E84}" srcOrd="0" destOrd="0" presId="urn:microsoft.com/office/officeart/2005/8/layout/default"/>
    <dgm:cxn modelId="{1965961D-A3FC-1F43-9D43-8E691B5EEE45}" type="presOf" srcId="{FA6E5FC7-9FA1-444F-95CF-F78F3BCB64A1}" destId="{08ABBE28-457B-0D49-8E5F-A74820147C98}" srcOrd="0" destOrd="0" presId="urn:microsoft.com/office/officeart/2005/8/layout/default"/>
    <dgm:cxn modelId="{4026A986-943C-3C4F-9B7F-B689EF59DE4D}" srcId="{F681795B-90CE-C549-85A8-26317D2D46E9}" destId="{91FEA3C1-3BCD-A947-86B2-324396E2F8C5}" srcOrd="21" destOrd="0" parTransId="{63748E0A-C4F7-1343-AF84-DDA8FE0E387E}" sibTransId="{42BD3EAB-F360-FE47-8FAA-F9DECE9286AE}"/>
    <dgm:cxn modelId="{A4B8BEF8-8CD9-2446-9BBC-F8D7625548C5}" srcId="{F681795B-90CE-C549-85A8-26317D2D46E9}" destId="{8A75ACFE-BE76-7A4A-8CA1-FD186C56F3A9}" srcOrd="46" destOrd="0" parTransId="{92A4093B-7EEC-2640-90F6-C7077960F1E5}" sibTransId="{7D1457E2-3959-E141-B9C8-F3F9A05D7BA4}"/>
    <dgm:cxn modelId="{0468697E-B1E8-6C49-A0DB-A6D615B2E767}" srcId="{F681795B-90CE-C549-85A8-26317D2D46E9}" destId="{19BFA9BF-7606-6045-BF96-95CA415316D5}" srcOrd="29" destOrd="0" parTransId="{3392C8A7-7706-CB42-B842-BC92C2BCB71B}" sibTransId="{63CFA6A4-5ED7-D64C-82BB-C85CF67598E9}"/>
    <dgm:cxn modelId="{CC663A2F-3F3B-0443-B4A7-9E768BF59EF8}" type="presOf" srcId="{0DEE90F8-BDD4-1146-906F-84D145991B59}" destId="{8F0B56F4-EC10-5244-81DC-DDFC22CA3601}" srcOrd="0" destOrd="0" presId="urn:microsoft.com/office/officeart/2005/8/layout/default"/>
    <dgm:cxn modelId="{224E9BC8-6D1C-A446-899C-29113703B44D}" srcId="{F681795B-90CE-C549-85A8-26317D2D46E9}" destId="{B1271496-6987-5C4D-BCAB-013C8D275B0F}" srcOrd="50" destOrd="0" parTransId="{BABC0EC6-9639-B841-B2B1-32A65A7CEECF}" sibTransId="{7E345CF0-D9A2-7B42-AE5B-385E84D16C9E}"/>
    <dgm:cxn modelId="{32363CBC-9D57-8C4F-B9AF-3BE7FF05E7B1}" type="presOf" srcId="{69B51C11-6EF7-F542-9BFC-44850491FE03}" destId="{80F32D0A-6A4D-F146-9007-EB4C7E652FF3}" srcOrd="0" destOrd="0" presId="urn:microsoft.com/office/officeart/2005/8/layout/default"/>
    <dgm:cxn modelId="{79DC5CEF-A554-844E-BCDE-3F8F27009D7F}" type="presOf" srcId="{78702AEF-4B53-6446-A67E-0BA294378766}" destId="{4D9DC1B1-1290-594C-AD17-5FDDD62A0159}" srcOrd="0" destOrd="0" presId="urn:microsoft.com/office/officeart/2005/8/layout/default"/>
    <dgm:cxn modelId="{95B89E42-C67A-9845-96DC-40EADF3ACBDE}" srcId="{F681795B-90CE-C549-85A8-26317D2D46E9}" destId="{5B866A9D-D079-7D48-AED9-B560D4F022C1}" srcOrd="17" destOrd="0" parTransId="{D02C7262-9D56-A84E-82DB-8A3A47CCC238}" sibTransId="{E24D9D09-73BB-B54D-873C-20ABEC21C02C}"/>
    <dgm:cxn modelId="{1147DC57-84F0-F349-B6B5-CE4DDED32BFA}" type="presOf" srcId="{4EF5BE5E-B2C3-324D-A7F9-861EB7BBB82F}" destId="{3C29AB2A-8EE2-E342-A74B-11E1ABF77B0F}" srcOrd="0" destOrd="0" presId="urn:microsoft.com/office/officeart/2005/8/layout/default"/>
    <dgm:cxn modelId="{02AA1661-CF41-134C-B0DF-0C7D8BCEFDCF}" type="presOf" srcId="{B70649A0-9002-3541-A761-595874550D90}" destId="{F72EC7C2-FE4D-7540-92EB-9618DC219B7D}" srcOrd="0" destOrd="0" presId="urn:microsoft.com/office/officeart/2005/8/layout/default"/>
    <dgm:cxn modelId="{BDBC8BD7-7C38-4C4E-8E4A-F13D1963FD33}" type="presOf" srcId="{E00C889E-001C-C840-B820-93232EBDFAD2}" destId="{AC9A9A26-9531-7048-91E9-7EBBBEF03C69}" srcOrd="0" destOrd="0" presId="urn:microsoft.com/office/officeart/2005/8/layout/default"/>
    <dgm:cxn modelId="{7ACAFE5D-8376-654E-8C04-AEB7260DF908}" srcId="{F681795B-90CE-C549-85A8-26317D2D46E9}" destId="{FA6E5FC7-9FA1-444F-95CF-F78F3BCB64A1}" srcOrd="44" destOrd="0" parTransId="{0A6EE41B-38D6-6541-8D95-D206E3E88B70}" sibTransId="{E982CE11-D071-F349-87D1-F69DE01552C9}"/>
    <dgm:cxn modelId="{C1759DB6-6A97-FA46-B868-00CAFD3384B5}" type="presOf" srcId="{D124464A-1930-AB4E-ADD6-34AC75F9AC0C}" destId="{95BD11E2-A0D7-0E48-8C6E-3CE174765434}" srcOrd="0" destOrd="0" presId="urn:microsoft.com/office/officeart/2005/8/layout/default"/>
    <dgm:cxn modelId="{809ACD74-AC51-F448-B191-DAFEDDBD4E02}" type="presOf" srcId="{3F651D0B-68CB-0E4C-A107-B80BE94AE758}" destId="{FD9FA890-5C3C-4448-BBE2-9CD1C755E131}" srcOrd="0" destOrd="0" presId="urn:microsoft.com/office/officeart/2005/8/layout/default"/>
    <dgm:cxn modelId="{CA4FBEFC-3C35-FA47-99DD-F36C089A3A89}" type="presOf" srcId="{30874B72-2CDE-9943-A799-A31D37191399}" destId="{B50B17FF-396D-934A-9454-8038360EA65D}" srcOrd="0" destOrd="0" presId="urn:microsoft.com/office/officeart/2005/8/layout/default"/>
    <dgm:cxn modelId="{DC0687F1-45D0-F046-8DCA-CC5CE8AA8EF7}" type="presOf" srcId="{7D5CEE41-E20D-1345-84AC-8C64605F4065}" destId="{4AAA52E9-7018-AF41-B6ED-73990188504D}" srcOrd="0" destOrd="0" presId="urn:microsoft.com/office/officeart/2005/8/layout/default"/>
    <dgm:cxn modelId="{E6380F25-CFE5-FA4F-AC06-9B5B7AC7C5F2}" srcId="{F681795B-90CE-C549-85A8-26317D2D46E9}" destId="{8173A20B-6F46-BC4A-8BCA-2A052F6C656D}" srcOrd="42" destOrd="0" parTransId="{02E8A42B-FDDD-4642-A491-A0D2B9D3BD3E}" sibTransId="{7E7E111A-FBA3-F944-8F58-648C4D17B070}"/>
    <dgm:cxn modelId="{7B04FB93-E2E3-134F-8067-0DD78A8AF85C}" type="presOf" srcId="{E0D4843D-6D83-C54C-9A05-BCF85B8E8A56}" destId="{2A7D49BD-CEEB-5245-9BDC-118C40A5EA11}" srcOrd="0" destOrd="0" presId="urn:microsoft.com/office/officeart/2005/8/layout/default"/>
    <dgm:cxn modelId="{FDAA2293-8567-6E47-9836-C5D875E75D34}" srcId="{F681795B-90CE-C549-85A8-26317D2D46E9}" destId="{D124464A-1930-AB4E-ADD6-34AC75F9AC0C}" srcOrd="51" destOrd="0" parTransId="{C4C46B89-DA05-4B4F-90F0-F2CDC20720AF}" sibTransId="{075E3EE1-7244-2C40-BBED-D75D645807AA}"/>
    <dgm:cxn modelId="{9D252308-9BD8-1141-8C99-607912ED83AE}" type="presOf" srcId="{5BD2198C-B6D2-DC46-AA44-59E3C0EABA25}" destId="{58777E17-4951-0B42-A12D-FFF6974EA3A6}" srcOrd="0" destOrd="0" presId="urn:microsoft.com/office/officeart/2005/8/layout/default"/>
    <dgm:cxn modelId="{A6BA5E4B-DF47-474F-AC77-41DE37F96A8F}" type="presOf" srcId="{1F82324C-330F-384C-8C77-D55BA8CB86DD}" destId="{73F177CF-E90A-7A47-BD49-394B4983F5F1}" srcOrd="0" destOrd="0" presId="urn:microsoft.com/office/officeart/2005/8/layout/default"/>
    <dgm:cxn modelId="{2ED91AE8-C2D5-0440-B1AB-2780F95A8274}" type="presOf" srcId="{439A96CC-0137-3F48-89CC-F4862F6B24EB}" destId="{A6B75B92-906E-224F-A5E0-FDEBFCC0CD03}" srcOrd="0" destOrd="0" presId="urn:microsoft.com/office/officeart/2005/8/layout/default"/>
    <dgm:cxn modelId="{7A016282-4748-924D-889D-C336B5C058E1}" srcId="{F681795B-90CE-C549-85A8-26317D2D46E9}" destId="{0FDF16C5-50DE-8846-8457-17D40FCB7ED3}" srcOrd="2" destOrd="0" parTransId="{BFC6122F-5DB5-7A46-9BF9-C9A14C87778C}" sibTransId="{4435B393-28FB-E04E-BC94-F260082C5681}"/>
    <dgm:cxn modelId="{3FDFAF36-4A15-B547-8DE1-E3C17D794BD1}" type="presOf" srcId="{4B11291C-ECDA-234E-A6E1-95B43E2D31D0}" destId="{DD1BEFFD-AAAE-0B47-97F7-18AA35BCD67E}" srcOrd="0" destOrd="0" presId="urn:microsoft.com/office/officeart/2005/8/layout/default"/>
    <dgm:cxn modelId="{854A97E1-9E8E-6A43-9459-76AA146BA1BD}" srcId="{F681795B-90CE-C549-85A8-26317D2D46E9}" destId="{30874B72-2CDE-9943-A799-A31D37191399}" srcOrd="53" destOrd="0" parTransId="{719F8A4B-50A3-AB47-8B8F-6F5D4B7AFE46}" sibTransId="{469D4985-05CF-E14C-9383-9BB55A6D04DC}"/>
    <dgm:cxn modelId="{F5B3DDBF-9BEA-9244-8604-A1277265BFE9}" type="presOf" srcId="{F681795B-90CE-C549-85A8-26317D2D46E9}" destId="{354BEC9C-BA4E-3444-95B6-B4EE9B8B8AF3}" srcOrd="0" destOrd="0" presId="urn:microsoft.com/office/officeart/2005/8/layout/default"/>
    <dgm:cxn modelId="{5BAC6A5C-6CCB-A743-B641-5BA69BC7BAD0}" srcId="{F681795B-90CE-C549-85A8-26317D2D46E9}" destId="{53B516DE-BB95-D141-B7ED-8341D3F067D8}" srcOrd="40" destOrd="0" parTransId="{27356CF0-C021-E541-8B36-5557B2C71B94}" sibTransId="{7BDD4A4F-D646-F844-BF7F-72DDD015B850}"/>
    <dgm:cxn modelId="{AABCB530-2662-9B4D-BCC2-7B8FEC20A943}" srcId="{F681795B-90CE-C549-85A8-26317D2D46E9}" destId="{7746DA27-9230-4740-93B8-0A743DCC1D46}" srcOrd="13" destOrd="0" parTransId="{F97AB2EB-BAE0-B545-B4FC-B6094CCDCF8A}" sibTransId="{5CC5A5E7-9AE0-1841-8B05-773D33E1E9E7}"/>
    <dgm:cxn modelId="{E9DC86EE-D33C-E340-91A9-67C03A6E76A5}" type="presOf" srcId="{727B3877-FCA3-B443-8050-82219FAE314C}" destId="{50C271BC-9CEE-604D-A154-AE83C4B95323}" srcOrd="0" destOrd="0" presId="urn:microsoft.com/office/officeart/2005/8/layout/default"/>
    <dgm:cxn modelId="{720CDBD0-D504-A64E-8989-0DEDBA191868}" type="presOf" srcId="{B47BC291-FD4A-3648-B236-87C8ECDB377F}" destId="{5AB27727-EEA3-A74C-99F0-A9248FFDE1F2}" srcOrd="0" destOrd="0" presId="urn:microsoft.com/office/officeart/2005/8/layout/default"/>
    <dgm:cxn modelId="{8D21E993-AD6F-2941-877A-553D1A03DBF5}" srcId="{F681795B-90CE-C549-85A8-26317D2D46E9}" destId="{FEA11D74-24F3-5A4B-AB81-1467E8814BD7}" srcOrd="3" destOrd="0" parTransId="{89E0FC52-C61C-FB42-AC8E-C5BF7D0A9289}" sibTransId="{885296C3-F105-0141-9567-325E9B67048B}"/>
    <dgm:cxn modelId="{52648FD7-A23E-B243-A931-07C70EB3360A}" type="presOf" srcId="{4A6A0A83-80A7-F045-A4AB-352E7314A95E}" destId="{41CBA189-44AB-CB45-B1D9-41BC24080325}" srcOrd="0" destOrd="0" presId="urn:microsoft.com/office/officeart/2005/8/layout/default"/>
    <dgm:cxn modelId="{34597AF2-5738-ED41-AC18-923EE239DA30}" type="presOf" srcId="{D7521192-AD59-C347-BACB-353EBC0FBD16}" destId="{946D82F9-0383-304F-96CF-26658094B4D0}" srcOrd="0" destOrd="0" presId="urn:microsoft.com/office/officeart/2005/8/layout/default"/>
    <dgm:cxn modelId="{9E0A3629-4657-254C-898C-F0C2ED11C1A5}" srcId="{F681795B-90CE-C549-85A8-26317D2D46E9}" destId="{439A96CC-0137-3F48-89CC-F4862F6B24EB}" srcOrd="39" destOrd="0" parTransId="{CA93DA84-EE7F-D649-B336-9BCFCA96B163}" sibTransId="{E8D7EFF8-8A0B-374B-BE0D-16D6F6752329}"/>
    <dgm:cxn modelId="{7BC21235-58E0-1648-B072-7E0009172267}" srcId="{F681795B-90CE-C549-85A8-26317D2D46E9}" destId="{64F12340-6D31-1A4F-AA80-D68B95F6BCE1}" srcOrd="18" destOrd="0" parTransId="{68EE0CE1-3412-E84D-93D1-76062BE37787}" sibTransId="{FB11D4BF-A3A3-FA45-87AD-449F625FF6C9}"/>
    <dgm:cxn modelId="{CC814D45-DC69-074F-A768-170B32F471C2}" type="presParOf" srcId="{354BEC9C-BA4E-3444-95B6-B4EE9B8B8AF3}" destId="{4AAA52E9-7018-AF41-B6ED-73990188504D}" srcOrd="0" destOrd="0" presId="urn:microsoft.com/office/officeart/2005/8/layout/default"/>
    <dgm:cxn modelId="{1205BDAC-6DC0-FF40-99F7-4A640D133842}" type="presParOf" srcId="{354BEC9C-BA4E-3444-95B6-B4EE9B8B8AF3}" destId="{068BDBE3-28F2-904D-AB13-3E61F1FAEDD2}" srcOrd="1" destOrd="0" presId="urn:microsoft.com/office/officeart/2005/8/layout/default"/>
    <dgm:cxn modelId="{35CDDFE7-3EBF-4245-95AE-78E4EA481919}" type="presParOf" srcId="{354BEC9C-BA4E-3444-95B6-B4EE9B8B8AF3}" destId="{F72EC7C2-FE4D-7540-92EB-9618DC219B7D}" srcOrd="2" destOrd="0" presId="urn:microsoft.com/office/officeart/2005/8/layout/default"/>
    <dgm:cxn modelId="{04F25A52-07CD-C046-A009-B974B6ECFA56}" type="presParOf" srcId="{354BEC9C-BA4E-3444-95B6-B4EE9B8B8AF3}" destId="{1BC03D05-91DD-3C44-A98E-E8172211BBB0}" srcOrd="3" destOrd="0" presId="urn:microsoft.com/office/officeart/2005/8/layout/default"/>
    <dgm:cxn modelId="{DDE45362-D0BA-D844-A155-95E055195CA6}" type="presParOf" srcId="{354BEC9C-BA4E-3444-95B6-B4EE9B8B8AF3}" destId="{27BDF072-F55A-2C49-ACB0-4A14885DC3F5}" srcOrd="4" destOrd="0" presId="urn:microsoft.com/office/officeart/2005/8/layout/default"/>
    <dgm:cxn modelId="{F3E06254-B44A-884C-A354-2635B912327E}" type="presParOf" srcId="{354BEC9C-BA4E-3444-95B6-B4EE9B8B8AF3}" destId="{8295CFED-4BD1-4148-BF33-B0B263D78037}" srcOrd="5" destOrd="0" presId="urn:microsoft.com/office/officeart/2005/8/layout/default"/>
    <dgm:cxn modelId="{990D5432-9C8B-6D4B-AF84-5D0228D5EF44}" type="presParOf" srcId="{354BEC9C-BA4E-3444-95B6-B4EE9B8B8AF3}" destId="{A7EA6B93-3C85-4E40-8816-313E560DA396}" srcOrd="6" destOrd="0" presId="urn:microsoft.com/office/officeart/2005/8/layout/default"/>
    <dgm:cxn modelId="{F0CDEBD8-58E6-794A-A67E-11696F703F63}" type="presParOf" srcId="{354BEC9C-BA4E-3444-95B6-B4EE9B8B8AF3}" destId="{9C1E9046-CA78-EA48-AEE5-653F503C2C7B}" srcOrd="7" destOrd="0" presId="urn:microsoft.com/office/officeart/2005/8/layout/default"/>
    <dgm:cxn modelId="{FD2A60CC-7DC6-734A-953E-B0C29762D592}" type="presParOf" srcId="{354BEC9C-BA4E-3444-95B6-B4EE9B8B8AF3}" destId="{17D1BDCD-FCEC-4A4F-B414-BB03871BDAB4}" srcOrd="8" destOrd="0" presId="urn:microsoft.com/office/officeart/2005/8/layout/default"/>
    <dgm:cxn modelId="{44E85F62-A5DE-BA41-9B88-CB47BBD3A7F4}" type="presParOf" srcId="{354BEC9C-BA4E-3444-95B6-B4EE9B8B8AF3}" destId="{E79658EF-4605-CE43-A198-DD2BEAA0D567}" srcOrd="9" destOrd="0" presId="urn:microsoft.com/office/officeart/2005/8/layout/default"/>
    <dgm:cxn modelId="{E62305D3-393F-3E4B-A47D-BC1A99CD983F}" type="presParOf" srcId="{354BEC9C-BA4E-3444-95B6-B4EE9B8B8AF3}" destId="{4D9DC1B1-1290-594C-AD17-5FDDD62A0159}" srcOrd="10" destOrd="0" presId="urn:microsoft.com/office/officeart/2005/8/layout/default"/>
    <dgm:cxn modelId="{DE34F113-03E0-544B-90FA-288B5E4B40EC}" type="presParOf" srcId="{354BEC9C-BA4E-3444-95B6-B4EE9B8B8AF3}" destId="{DAB3B0BC-6056-244E-BE82-F07E1AAEC8F1}" srcOrd="11" destOrd="0" presId="urn:microsoft.com/office/officeart/2005/8/layout/default"/>
    <dgm:cxn modelId="{4DFC2B05-0ACA-9542-BC1D-956C3CEE9037}" type="presParOf" srcId="{354BEC9C-BA4E-3444-95B6-B4EE9B8B8AF3}" destId="{FD9FA890-5C3C-4448-BBE2-9CD1C755E131}" srcOrd="12" destOrd="0" presId="urn:microsoft.com/office/officeart/2005/8/layout/default"/>
    <dgm:cxn modelId="{FA360E80-B6D3-A445-8B72-C714E2A85D41}" type="presParOf" srcId="{354BEC9C-BA4E-3444-95B6-B4EE9B8B8AF3}" destId="{D499030C-4E78-1542-884C-DB995CC71806}" srcOrd="13" destOrd="0" presId="urn:microsoft.com/office/officeart/2005/8/layout/default"/>
    <dgm:cxn modelId="{9D25D36B-F70A-2444-92F3-142768BE8B4A}" type="presParOf" srcId="{354BEC9C-BA4E-3444-95B6-B4EE9B8B8AF3}" destId="{5E73DAFF-8AFA-7B45-A333-9C72160A2B84}" srcOrd="14" destOrd="0" presId="urn:microsoft.com/office/officeart/2005/8/layout/default"/>
    <dgm:cxn modelId="{A6E52F79-E601-5845-AC6A-8F2A185AF0E1}" type="presParOf" srcId="{354BEC9C-BA4E-3444-95B6-B4EE9B8B8AF3}" destId="{3F26AD8E-21CE-4E43-85E6-F453E2803028}" srcOrd="15" destOrd="0" presId="urn:microsoft.com/office/officeart/2005/8/layout/default"/>
    <dgm:cxn modelId="{4F463C7C-C13B-8743-AF78-14F8CFCD8DDE}" type="presParOf" srcId="{354BEC9C-BA4E-3444-95B6-B4EE9B8B8AF3}" destId="{A74B8BCA-B631-0D44-A208-43F91D604A65}" srcOrd="16" destOrd="0" presId="urn:microsoft.com/office/officeart/2005/8/layout/default"/>
    <dgm:cxn modelId="{DA2696A7-6065-DB46-ABDF-2E11DD21F8CC}" type="presParOf" srcId="{354BEC9C-BA4E-3444-95B6-B4EE9B8B8AF3}" destId="{0F7F34D5-4566-094C-ABA1-E238F07AD17E}" srcOrd="17" destOrd="0" presId="urn:microsoft.com/office/officeart/2005/8/layout/default"/>
    <dgm:cxn modelId="{DBA93E2F-1C87-6A4D-8962-B0EF74F8BDB8}" type="presParOf" srcId="{354BEC9C-BA4E-3444-95B6-B4EE9B8B8AF3}" destId="{80F32D0A-6A4D-F146-9007-EB4C7E652FF3}" srcOrd="18" destOrd="0" presId="urn:microsoft.com/office/officeart/2005/8/layout/default"/>
    <dgm:cxn modelId="{E11F7241-09D0-9E4A-A60F-B190970314CB}" type="presParOf" srcId="{354BEC9C-BA4E-3444-95B6-B4EE9B8B8AF3}" destId="{B1A34D0A-E456-8642-9C75-88641A0A35D6}" srcOrd="19" destOrd="0" presId="urn:microsoft.com/office/officeart/2005/8/layout/default"/>
    <dgm:cxn modelId="{07F9869D-AB2E-CD4B-A8C5-004F64B0714F}" type="presParOf" srcId="{354BEC9C-BA4E-3444-95B6-B4EE9B8B8AF3}" destId="{94B15485-6D53-0A41-9B92-89A3E02D9E2C}" srcOrd="20" destOrd="0" presId="urn:microsoft.com/office/officeart/2005/8/layout/default"/>
    <dgm:cxn modelId="{15B3A8ED-DD48-CB41-8D42-4758BB18AEA4}" type="presParOf" srcId="{354BEC9C-BA4E-3444-95B6-B4EE9B8B8AF3}" destId="{BA0D8D5D-5217-0C48-8183-68AA8735E755}" srcOrd="21" destOrd="0" presId="urn:microsoft.com/office/officeart/2005/8/layout/default"/>
    <dgm:cxn modelId="{1C213F48-4D47-5440-905B-ECF9E4C072FE}" type="presParOf" srcId="{354BEC9C-BA4E-3444-95B6-B4EE9B8B8AF3}" destId="{5B23471E-98E3-284C-AA9A-055DCE17BDF4}" srcOrd="22" destOrd="0" presId="urn:microsoft.com/office/officeart/2005/8/layout/default"/>
    <dgm:cxn modelId="{DF938095-8790-0148-8AE6-C3D44CF520F2}" type="presParOf" srcId="{354BEC9C-BA4E-3444-95B6-B4EE9B8B8AF3}" destId="{99E71868-BA19-9F47-8C81-C52DAF542E3F}" srcOrd="23" destOrd="0" presId="urn:microsoft.com/office/officeart/2005/8/layout/default"/>
    <dgm:cxn modelId="{AF9CA980-B3E7-C649-9477-9DBD97FB25AD}" type="presParOf" srcId="{354BEC9C-BA4E-3444-95B6-B4EE9B8B8AF3}" destId="{AC9A9A26-9531-7048-91E9-7EBBBEF03C69}" srcOrd="24" destOrd="0" presId="urn:microsoft.com/office/officeart/2005/8/layout/default"/>
    <dgm:cxn modelId="{EC79889B-36A9-654D-8CEA-26F2CDDBF404}" type="presParOf" srcId="{354BEC9C-BA4E-3444-95B6-B4EE9B8B8AF3}" destId="{5B9EC9C9-FBA6-B844-8407-CF2871144957}" srcOrd="25" destOrd="0" presId="urn:microsoft.com/office/officeart/2005/8/layout/default"/>
    <dgm:cxn modelId="{8B7618A8-AD60-BC42-8669-7FD3F8D60AB5}" type="presParOf" srcId="{354BEC9C-BA4E-3444-95B6-B4EE9B8B8AF3}" destId="{F556C4F6-884B-2641-A349-201D07D30A85}" srcOrd="26" destOrd="0" presId="urn:microsoft.com/office/officeart/2005/8/layout/default"/>
    <dgm:cxn modelId="{13C72272-1499-A041-AA1F-FFFDE26228FA}" type="presParOf" srcId="{354BEC9C-BA4E-3444-95B6-B4EE9B8B8AF3}" destId="{AE847D58-0A5C-E446-9945-DA5411672A55}" srcOrd="27" destOrd="0" presId="urn:microsoft.com/office/officeart/2005/8/layout/default"/>
    <dgm:cxn modelId="{51C4F8C7-3EF5-C04C-82A3-C4E8B7538922}" type="presParOf" srcId="{354BEC9C-BA4E-3444-95B6-B4EE9B8B8AF3}" destId="{946D82F9-0383-304F-96CF-26658094B4D0}" srcOrd="28" destOrd="0" presId="urn:microsoft.com/office/officeart/2005/8/layout/default"/>
    <dgm:cxn modelId="{2A8360E6-95D8-E04E-800D-18509F847478}" type="presParOf" srcId="{354BEC9C-BA4E-3444-95B6-B4EE9B8B8AF3}" destId="{F132FC32-C0B0-E543-9743-66E227F1A68E}" srcOrd="29" destOrd="0" presId="urn:microsoft.com/office/officeart/2005/8/layout/default"/>
    <dgm:cxn modelId="{3BA82CBD-9770-1240-97C3-5621897AE2D1}" type="presParOf" srcId="{354BEC9C-BA4E-3444-95B6-B4EE9B8B8AF3}" destId="{3C29AB2A-8EE2-E342-A74B-11E1ABF77B0F}" srcOrd="30" destOrd="0" presId="urn:microsoft.com/office/officeart/2005/8/layout/default"/>
    <dgm:cxn modelId="{FA07140F-3958-4248-8B4F-855E169C7C01}" type="presParOf" srcId="{354BEC9C-BA4E-3444-95B6-B4EE9B8B8AF3}" destId="{63F28A0C-5CA3-FD44-95A5-5B3C8E971A0C}" srcOrd="31" destOrd="0" presId="urn:microsoft.com/office/officeart/2005/8/layout/default"/>
    <dgm:cxn modelId="{C4CCBE5E-285D-F643-85F7-32D5F30C7953}" type="presParOf" srcId="{354BEC9C-BA4E-3444-95B6-B4EE9B8B8AF3}" destId="{37F1A268-6B8B-044C-A32E-BABCFF91B541}" srcOrd="32" destOrd="0" presId="urn:microsoft.com/office/officeart/2005/8/layout/default"/>
    <dgm:cxn modelId="{C6053F63-DC45-A54D-9B8E-15B2DB0DE79A}" type="presParOf" srcId="{354BEC9C-BA4E-3444-95B6-B4EE9B8B8AF3}" destId="{457A8371-79F7-DC44-84C8-B2DF1BC1F599}" srcOrd="33" destOrd="0" presId="urn:microsoft.com/office/officeart/2005/8/layout/default"/>
    <dgm:cxn modelId="{5D6CACF5-99F3-4945-AC0A-1B41C2792552}" type="presParOf" srcId="{354BEC9C-BA4E-3444-95B6-B4EE9B8B8AF3}" destId="{A9438448-3667-6442-8D8D-CA12202378BA}" srcOrd="34" destOrd="0" presId="urn:microsoft.com/office/officeart/2005/8/layout/default"/>
    <dgm:cxn modelId="{6AB4CBFD-1C9D-8847-8AC5-0EA0F477F1C9}" type="presParOf" srcId="{354BEC9C-BA4E-3444-95B6-B4EE9B8B8AF3}" destId="{B7CAA6BF-EBCF-DD40-B58C-CD1009C2A697}" srcOrd="35" destOrd="0" presId="urn:microsoft.com/office/officeart/2005/8/layout/default"/>
    <dgm:cxn modelId="{32B1F2EC-97BA-BB46-AF52-7FB18419AA52}" type="presParOf" srcId="{354BEC9C-BA4E-3444-95B6-B4EE9B8B8AF3}" destId="{9539941B-0CF4-634F-BAA6-ED2FED92491C}" srcOrd="36" destOrd="0" presId="urn:microsoft.com/office/officeart/2005/8/layout/default"/>
    <dgm:cxn modelId="{2F28D9C8-AB31-D148-9CDC-BE9CB995A7D0}" type="presParOf" srcId="{354BEC9C-BA4E-3444-95B6-B4EE9B8B8AF3}" destId="{684C086A-2807-1142-A79D-27C7B893C934}" srcOrd="37" destOrd="0" presId="urn:microsoft.com/office/officeart/2005/8/layout/default"/>
    <dgm:cxn modelId="{A07DDF70-4E40-324D-8FD1-E8FD3665A551}" type="presParOf" srcId="{354BEC9C-BA4E-3444-95B6-B4EE9B8B8AF3}" destId="{C241725D-559A-5D4D-9B4F-1B4176D577BA}" srcOrd="38" destOrd="0" presId="urn:microsoft.com/office/officeart/2005/8/layout/default"/>
    <dgm:cxn modelId="{26F51160-072F-2943-8DEE-E4BA9C25CFB4}" type="presParOf" srcId="{354BEC9C-BA4E-3444-95B6-B4EE9B8B8AF3}" destId="{8CA38CCC-2E97-054C-81D6-00C1B8503137}" srcOrd="39" destOrd="0" presId="urn:microsoft.com/office/officeart/2005/8/layout/default"/>
    <dgm:cxn modelId="{47502EA3-FE87-0946-89C0-78A2B29BFB03}" type="presParOf" srcId="{354BEC9C-BA4E-3444-95B6-B4EE9B8B8AF3}" destId="{B5DD92FE-EAA1-684C-A5CB-35BED7F78C52}" srcOrd="40" destOrd="0" presId="urn:microsoft.com/office/officeart/2005/8/layout/default"/>
    <dgm:cxn modelId="{D786E3EC-E411-9447-9A7F-C5B83FC0DEE9}" type="presParOf" srcId="{354BEC9C-BA4E-3444-95B6-B4EE9B8B8AF3}" destId="{3DA09787-9B92-AB45-9202-12585980E34C}" srcOrd="41" destOrd="0" presId="urn:microsoft.com/office/officeart/2005/8/layout/default"/>
    <dgm:cxn modelId="{7CEB8299-BC27-F744-994F-E683D149CC94}" type="presParOf" srcId="{354BEC9C-BA4E-3444-95B6-B4EE9B8B8AF3}" destId="{3E65E74A-CD13-C040-851D-9B4AA985FDA7}" srcOrd="42" destOrd="0" presId="urn:microsoft.com/office/officeart/2005/8/layout/default"/>
    <dgm:cxn modelId="{3F0E14CF-1195-6A4A-886F-53D34F36B3F9}" type="presParOf" srcId="{354BEC9C-BA4E-3444-95B6-B4EE9B8B8AF3}" destId="{FD16F844-9F7E-A449-A366-10500625453A}" srcOrd="43" destOrd="0" presId="urn:microsoft.com/office/officeart/2005/8/layout/default"/>
    <dgm:cxn modelId="{54EA12DE-2D89-0F49-950C-4706F111F211}" type="presParOf" srcId="{354BEC9C-BA4E-3444-95B6-B4EE9B8B8AF3}" destId="{C932F4CE-04B7-2B4E-AAE0-9D9EFBB1D244}" srcOrd="44" destOrd="0" presId="urn:microsoft.com/office/officeart/2005/8/layout/default"/>
    <dgm:cxn modelId="{01AD0B53-4B1B-1C43-B6B1-5E999FC564AB}" type="presParOf" srcId="{354BEC9C-BA4E-3444-95B6-B4EE9B8B8AF3}" destId="{ECE060C1-B1C9-1B46-8C52-0A11060503A9}" srcOrd="45" destOrd="0" presId="urn:microsoft.com/office/officeart/2005/8/layout/default"/>
    <dgm:cxn modelId="{BC97717B-5433-8C42-9222-0B20DF0F6191}" type="presParOf" srcId="{354BEC9C-BA4E-3444-95B6-B4EE9B8B8AF3}" destId="{7E038BB0-5D52-A64D-A866-1300A74FE0CF}" srcOrd="46" destOrd="0" presId="urn:microsoft.com/office/officeart/2005/8/layout/default"/>
    <dgm:cxn modelId="{20F5F301-48E6-8E41-8625-310A936278BC}" type="presParOf" srcId="{354BEC9C-BA4E-3444-95B6-B4EE9B8B8AF3}" destId="{1309664D-2113-3A4F-B628-EA51091203E4}" srcOrd="47" destOrd="0" presId="urn:microsoft.com/office/officeart/2005/8/layout/default"/>
    <dgm:cxn modelId="{2C1A67FD-53B1-CF41-85B4-DD739A97F829}" type="presParOf" srcId="{354BEC9C-BA4E-3444-95B6-B4EE9B8B8AF3}" destId="{0A50768F-55EE-024E-8E62-318B67BE08EF}" srcOrd="48" destOrd="0" presId="urn:microsoft.com/office/officeart/2005/8/layout/default"/>
    <dgm:cxn modelId="{0CEF71EA-65E8-9942-9E67-9CE017651FE2}" type="presParOf" srcId="{354BEC9C-BA4E-3444-95B6-B4EE9B8B8AF3}" destId="{C7C908C1-9AD2-0842-A50B-ED075B3C0C06}" srcOrd="49" destOrd="0" presId="urn:microsoft.com/office/officeart/2005/8/layout/default"/>
    <dgm:cxn modelId="{6F666D12-58BC-C245-B542-DA0CF87F5B12}" type="presParOf" srcId="{354BEC9C-BA4E-3444-95B6-B4EE9B8B8AF3}" destId="{8F0B56F4-EC10-5244-81DC-DDFC22CA3601}" srcOrd="50" destOrd="0" presId="urn:microsoft.com/office/officeart/2005/8/layout/default"/>
    <dgm:cxn modelId="{5366A1D7-4684-1542-997F-73E0D828E9AD}" type="presParOf" srcId="{354BEC9C-BA4E-3444-95B6-B4EE9B8B8AF3}" destId="{1661052C-9822-384D-A728-7EA62B4731BD}" srcOrd="51" destOrd="0" presId="urn:microsoft.com/office/officeart/2005/8/layout/default"/>
    <dgm:cxn modelId="{A7E71BBC-A3AB-D842-AC46-74D2C8C27CCE}" type="presParOf" srcId="{354BEC9C-BA4E-3444-95B6-B4EE9B8B8AF3}" destId="{41E86CE5-B8EB-6249-9F22-7C45725A7AED}" srcOrd="52" destOrd="0" presId="urn:microsoft.com/office/officeart/2005/8/layout/default"/>
    <dgm:cxn modelId="{2D180B6A-A362-B74A-BEF9-F7AD3EC35CE1}" type="presParOf" srcId="{354BEC9C-BA4E-3444-95B6-B4EE9B8B8AF3}" destId="{B8361EE5-C691-F647-951E-184F4094558C}" srcOrd="53" destOrd="0" presId="urn:microsoft.com/office/officeart/2005/8/layout/default"/>
    <dgm:cxn modelId="{BB779843-DC70-EC4F-9509-843BBAA02BBD}" type="presParOf" srcId="{354BEC9C-BA4E-3444-95B6-B4EE9B8B8AF3}" destId="{AE729005-092C-2D44-A742-63C13588BB71}" srcOrd="54" destOrd="0" presId="urn:microsoft.com/office/officeart/2005/8/layout/default"/>
    <dgm:cxn modelId="{54B4D1D4-1E0E-464C-9CFF-537BC41E6E87}" type="presParOf" srcId="{354BEC9C-BA4E-3444-95B6-B4EE9B8B8AF3}" destId="{5DE8CD1D-65E1-BA48-BEB2-BA6B5460E3A8}" srcOrd="55" destOrd="0" presId="urn:microsoft.com/office/officeart/2005/8/layout/default"/>
    <dgm:cxn modelId="{8D1149E2-E7B5-3941-B773-EE21B8C85D5B}" type="presParOf" srcId="{354BEC9C-BA4E-3444-95B6-B4EE9B8B8AF3}" destId="{2DE796DE-125E-4F47-A8A7-B710148D5CE1}" srcOrd="56" destOrd="0" presId="urn:microsoft.com/office/officeart/2005/8/layout/default"/>
    <dgm:cxn modelId="{8845C57B-48E1-9444-A372-DF68B32C7AC6}" type="presParOf" srcId="{354BEC9C-BA4E-3444-95B6-B4EE9B8B8AF3}" destId="{03F0F286-261B-3942-BC67-2D77B10784B3}" srcOrd="57" destOrd="0" presId="urn:microsoft.com/office/officeart/2005/8/layout/default"/>
    <dgm:cxn modelId="{4FC9143D-E88E-8140-AF23-3C74F04B39A7}" type="presParOf" srcId="{354BEC9C-BA4E-3444-95B6-B4EE9B8B8AF3}" destId="{221775C5-C727-9D40-AAB0-7AFECB434E84}" srcOrd="58" destOrd="0" presId="urn:microsoft.com/office/officeart/2005/8/layout/default"/>
    <dgm:cxn modelId="{0D9F95ED-3C36-9041-A8ED-2C5F4767ADFA}" type="presParOf" srcId="{354BEC9C-BA4E-3444-95B6-B4EE9B8B8AF3}" destId="{DEDA9E76-69EC-C540-ADAB-D2AFFED8C2A5}" srcOrd="59" destOrd="0" presId="urn:microsoft.com/office/officeart/2005/8/layout/default"/>
    <dgm:cxn modelId="{7D177DFE-8F65-4241-87AA-2C0E66E932D6}" type="presParOf" srcId="{354BEC9C-BA4E-3444-95B6-B4EE9B8B8AF3}" destId="{50C271BC-9CEE-604D-A154-AE83C4B95323}" srcOrd="60" destOrd="0" presId="urn:microsoft.com/office/officeart/2005/8/layout/default"/>
    <dgm:cxn modelId="{0B9AD700-65A4-C34D-BFFD-6CCA3F10FD0D}" type="presParOf" srcId="{354BEC9C-BA4E-3444-95B6-B4EE9B8B8AF3}" destId="{205BB72B-797E-6D4B-A0B1-2D993399F0CC}" srcOrd="61" destOrd="0" presId="urn:microsoft.com/office/officeart/2005/8/layout/default"/>
    <dgm:cxn modelId="{19C34A02-E4B4-9F48-ADC5-98604AD97BC1}" type="presParOf" srcId="{354BEC9C-BA4E-3444-95B6-B4EE9B8B8AF3}" destId="{09BA6A11-5111-954E-B21B-FB98444BBC93}" srcOrd="62" destOrd="0" presId="urn:microsoft.com/office/officeart/2005/8/layout/default"/>
    <dgm:cxn modelId="{62962AC6-B12D-E94A-986A-CE3510A6F48E}" type="presParOf" srcId="{354BEC9C-BA4E-3444-95B6-B4EE9B8B8AF3}" destId="{A77A74FF-9A89-9544-A598-49844EFFD607}" srcOrd="63" destOrd="0" presId="urn:microsoft.com/office/officeart/2005/8/layout/default"/>
    <dgm:cxn modelId="{B0A54299-1801-AE47-B1A5-8DAC46AE0AFE}" type="presParOf" srcId="{354BEC9C-BA4E-3444-95B6-B4EE9B8B8AF3}" destId="{5AB27727-EEA3-A74C-99F0-A9248FFDE1F2}" srcOrd="64" destOrd="0" presId="urn:microsoft.com/office/officeart/2005/8/layout/default"/>
    <dgm:cxn modelId="{48C9DF6E-2FE0-DB42-A606-A78B1B04ADBC}" type="presParOf" srcId="{354BEC9C-BA4E-3444-95B6-B4EE9B8B8AF3}" destId="{E1AB3CE7-6590-B740-810C-EF5BFE5EF5C4}" srcOrd="65" destOrd="0" presId="urn:microsoft.com/office/officeart/2005/8/layout/default"/>
    <dgm:cxn modelId="{4C51E44B-E575-E64E-B480-6B50C99898B7}" type="presParOf" srcId="{354BEC9C-BA4E-3444-95B6-B4EE9B8B8AF3}" destId="{05735B40-11FF-6C4E-BEB6-327D93457A50}" srcOrd="66" destOrd="0" presId="urn:microsoft.com/office/officeart/2005/8/layout/default"/>
    <dgm:cxn modelId="{7EF88B22-9965-094D-BA00-4060AB872883}" type="presParOf" srcId="{354BEC9C-BA4E-3444-95B6-B4EE9B8B8AF3}" destId="{4FACCDE9-4289-8B41-ABCD-96E9A27F76E3}" srcOrd="67" destOrd="0" presId="urn:microsoft.com/office/officeart/2005/8/layout/default"/>
    <dgm:cxn modelId="{996CB8F4-015F-1341-A6E6-4A8B682B14D7}" type="presParOf" srcId="{354BEC9C-BA4E-3444-95B6-B4EE9B8B8AF3}" destId="{76CF9EEE-5FC4-6B4A-B53E-048BEAA6FC3E}" srcOrd="68" destOrd="0" presId="urn:microsoft.com/office/officeart/2005/8/layout/default"/>
    <dgm:cxn modelId="{4E1A6A69-0103-D94F-970F-75E3498FC69C}" type="presParOf" srcId="{354BEC9C-BA4E-3444-95B6-B4EE9B8B8AF3}" destId="{84A140A1-46BC-A446-8C85-E9C2B1B156D0}" srcOrd="69" destOrd="0" presId="urn:microsoft.com/office/officeart/2005/8/layout/default"/>
    <dgm:cxn modelId="{44BBDF63-7847-674A-86A4-8F5D76F3A385}" type="presParOf" srcId="{354BEC9C-BA4E-3444-95B6-B4EE9B8B8AF3}" destId="{240689A0-24C9-E34F-AFDA-A748C2F60765}" srcOrd="70" destOrd="0" presId="urn:microsoft.com/office/officeart/2005/8/layout/default"/>
    <dgm:cxn modelId="{D699E0ED-EFF0-0D4A-8549-5E718C745BA6}" type="presParOf" srcId="{354BEC9C-BA4E-3444-95B6-B4EE9B8B8AF3}" destId="{0E514028-44B9-6848-B1B8-B221A23F325A}" srcOrd="71" destOrd="0" presId="urn:microsoft.com/office/officeart/2005/8/layout/default"/>
    <dgm:cxn modelId="{263599A2-6D38-9842-B6BA-E89A1C8C3418}" type="presParOf" srcId="{354BEC9C-BA4E-3444-95B6-B4EE9B8B8AF3}" destId="{946F486A-AC1A-3942-97D6-7DAA19890088}" srcOrd="72" destOrd="0" presId="urn:microsoft.com/office/officeart/2005/8/layout/default"/>
    <dgm:cxn modelId="{1417888B-BE46-544C-9339-D85DAB904F05}" type="presParOf" srcId="{354BEC9C-BA4E-3444-95B6-B4EE9B8B8AF3}" destId="{126706D1-7ACF-7248-97B0-5BFCFD1D7115}" srcOrd="73" destOrd="0" presId="urn:microsoft.com/office/officeart/2005/8/layout/default"/>
    <dgm:cxn modelId="{1EA18CCD-872F-BF4B-A72E-A0A9B69C9D03}" type="presParOf" srcId="{354BEC9C-BA4E-3444-95B6-B4EE9B8B8AF3}" destId="{58777E17-4951-0B42-A12D-FFF6974EA3A6}" srcOrd="74" destOrd="0" presId="urn:microsoft.com/office/officeart/2005/8/layout/default"/>
    <dgm:cxn modelId="{05594867-BFB6-614A-9B53-164DA737B03A}" type="presParOf" srcId="{354BEC9C-BA4E-3444-95B6-B4EE9B8B8AF3}" destId="{0EFE7C23-F764-B547-8790-596EDA4C87ED}" srcOrd="75" destOrd="0" presId="urn:microsoft.com/office/officeart/2005/8/layout/default"/>
    <dgm:cxn modelId="{2D5D6483-B0BE-1745-B7B4-9323D25B2898}" type="presParOf" srcId="{354BEC9C-BA4E-3444-95B6-B4EE9B8B8AF3}" destId="{8FB1982A-4B87-1345-8351-B6BE229C8BB8}" srcOrd="76" destOrd="0" presId="urn:microsoft.com/office/officeart/2005/8/layout/default"/>
    <dgm:cxn modelId="{50B5693E-48D8-7741-B6A4-3F4645127FE3}" type="presParOf" srcId="{354BEC9C-BA4E-3444-95B6-B4EE9B8B8AF3}" destId="{0FF80696-028D-2A48-BBA3-DC8E4656B8A8}" srcOrd="77" destOrd="0" presId="urn:microsoft.com/office/officeart/2005/8/layout/default"/>
    <dgm:cxn modelId="{F43A2F8B-F032-7F43-9EDA-F9275548257F}" type="presParOf" srcId="{354BEC9C-BA4E-3444-95B6-B4EE9B8B8AF3}" destId="{A6B75B92-906E-224F-A5E0-FDEBFCC0CD03}" srcOrd="78" destOrd="0" presId="urn:microsoft.com/office/officeart/2005/8/layout/default"/>
    <dgm:cxn modelId="{2F2F2887-82DF-494E-9034-CCEEE44362F0}" type="presParOf" srcId="{354BEC9C-BA4E-3444-95B6-B4EE9B8B8AF3}" destId="{887340C0-B0E1-D543-83ED-7DE62F02713E}" srcOrd="79" destOrd="0" presId="urn:microsoft.com/office/officeart/2005/8/layout/default"/>
    <dgm:cxn modelId="{7AC2A656-6366-E346-9301-94A66DCE2C93}" type="presParOf" srcId="{354BEC9C-BA4E-3444-95B6-B4EE9B8B8AF3}" destId="{E09B69CF-5CCE-964D-B33E-44F61F5B10A0}" srcOrd="80" destOrd="0" presId="urn:microsoft.com/office/officeart/2005/8/layout/default"/>
    <dgm:cxn modelId="{15FEF3D2-1BA4-BA41-AEE6-7C6478853360}" type="presParOf" srcId="{354BEC9C-BA4E-3444-95B6-B4EE9B8B8AF3}" destId="{1138063B-5877-9A48-8323-923314F0D831}" srcOrd="81" destOrd="0" presId="urn:microsoft.com/office/officeart/2005/8/layout/default"/>
    <dgm:cxn modelId="{C13734C5-A1EC-0040-A957-8CE55F553582}" type="presParOf" srcId="{354BEC9C-BA4E-3444-95B6-B4EE9B8B8AF3}" destId="{41CBA189-44AB-CB45-B1D9-41BC24080325}" srcOrd="82" destOrd="0" presId="urn:microsoft.com/office/officeart/2005/8/layout/default"/>
    <dgm:cxn modelId="{60F3D177-E003-8747-9657-FE94C3122508}" type="presParOf" srcId="{354BEC9C-BA4E-3444-95B6-B4EE9B8B8AF3}" destId="{891C1EA6-0ABF-1E4A-81FC-8E14E53DA441}" srcOrd="83" destOrd="0" presId="urn:microsoft.com/office/officeart/2005/8/layout/default"/>
    <dgm:cxn modelId="{1B45FC70-78F0-074A-8E61-3A7EA41376B4}" type="presParOf" srcId="{354BEC9C-BA4E-3444-95B6-B4EE9B8B8AF3}" destId="{ED40D8FF-688B-4D43-86F0-6E76C7E245F3}" srcOrd="84" destOrd="0" presId="urn:microsoft.com/office/officeart/2005/8/layout/default"/>
    <dgm:cxn modelId="{28C7B632-38C4-AC43-A3CD-D3DC75C73CE7}" type="presParOf" srcId="{354BEC9C-BA4E-3444-95B6-B4EE9B8B8AF3}" destId="{12D8E403-5028-0642-8767-95C9AFAF664B}" srcOrd="85" destOrd="0" presId="urn:microsoft.com/office/officeart/2005/8/layout/default"/>
    <dgm:cxn modelId="{362556A2-D517-6C4D-8EF1-D5FDF6907C04}" type="presParOf" srcId="{354BEC9C-BA4E-3444-95B6-B4EE9B8B8AF3}" destId="{2A7D49BD-CEEB-5245-9BDC-118C40A5EA11}" srcOrd="86" destOrd="0" presId="urn:microsoft.com/office/officeart/2005/8/layout/default"/>
    <dgm:cxn modelId="{8DFF354A-2956-F84F-A0B1-52C45D982661}" type="presParOf" srcId="{354BEC9C-BA4E-3444-95B6-B4EE9B8B8AF3}" destId="{F7DDDE45-58BD-6347-ADD3-F2090FC1FC96}" srcOrd="87" destOrd="0" presId="urn:microsoft.com/office/officeart/2005/8/layout/default"/>
    <dgm:cxn modelId="{39CC9217-4F2A-1848-9691-4B4D91443B41}" type="presParOf" srcId="{354BEC9C-BA4E-3444-95B6-B4EE9B8B8AF3}" destId="{08ABBE28-457B-0D49-8E5F-A74820147C98}" srcOrd="88" destOrd="0" presId="urn:microsoft.com/office/officeart/2005/8/layout/default"/>
    <dgm:cxn modelId="{C44F644B-83E5-3948-9260-C321C450DD00}" type="presParOf" srcId="{354BEC9C-BA4E-3444-95B6-B4EE9B8B8AF3}" destId="{99C2D3BB-B25F-AE45-8A6E-4A561566FDBA}" srcOrd="89" destOrd="0" presId="urn:microsoft.com/office/officeart/2005/8/layout/default"/>
    <dgm:cxn modelId="{F001210C-76F3-1446-A1D3-90F424367CC0}" type="presParOf" srcId="{354BEC9C-BA4E-3444-95B6-B4EE9B8B8AF3}" destId="{376E5C1B-CBB7-F043-9F16-DC3275DF7A52}" srcOrd="90" destOrd="0" presId="urn:microsoft.com/office/officeart/2005/8/layout/default"/>
    <dgm:cxn modelId="{2F4155EB-461C-8341-83AA-17F8A2D2500C}" type="presParOf" srcId="{354BEC9C-BA4E-3444-95B6-B4EE9B8B8AF3}" destId="{F9A59062-30E4-1F4D-9EA7-DF4E8A077F9C}" srcOrd="91" destOrd="0" presId="urn:microsoft.com/office/officeart/2005/8/layout/default"/>
    <dgm:cxn modelId="{5338417B-E7B8-DF47-8C66-3D913331C677}" type="presParOf" srcId="{354BEC9C-BA4E-3444-95B6-B4EE9B8B8AF3}" destId="{6C10D314-F69D-5F47-BCAA-8E303C3D0FDF}" srcOrd="92" destOrd="0" presId="urn:microsoft.com/office/officeart/2005/8/layout/default"/>
    <dgm:cxn modelId="{DE6FA784-21AF-D54B-8BB0-7B903A1FDA2A}" type="presParOf" srcId="{354BEC9C-BA4E-3444-95B6-B4EE9B8B8AF3}" destId="{4B020667-C1C3-8F41-9A5F-4D3F05C8F99B}" srcOrd="93" destOrd="0" presId="urn:microsoft.com/office/officeart/2005/8/layout/default"/>
    <dgm:cxn modelId="{FADA866D-0324-3E4F-BCB2-93C974149985}" type="presParOf" srcId="{354BEC9C-BA4E-3444-95B6-B4EE9B8B8AF3}" destId="{DD1BEFFD-AAAE-0B47-97F7-18AA35BCD67E}" srcOrd="94" destOrd="0" presId="urn:microsoft.com/office/officeart/2005/8/layout/default"/>
    <dgm:cxn modelId="{693E44E4-8B8D-1C4E-8EC7-1B0A200D5FA8}" type="presParOf" srcId="{354BEC9C-BA4E-3444-95B6-B4EE9B8B8AF3}" destId="{9FAA920F-FCFC-9F47-A161-5B967E9FF773}" srcOrd="95" destOrd="0" presId="urn:microsoft.com/office/officeart/2005/8/layout/default"/>
    <dgm:cxn modelId="{5F995530-009D-FD46-9E49-87E8F0E02E83}" type="presParOf" srcId="{354BEC9C-BA4E-3444-95B6-B4EE9B8B8AF3}" destId="{D87C56DC-BDE2-3744-84AD-960C40C94F34}" srcOrd="96" destOrd="0" presId="urn:microsoft.com/office/officeart/2005/8/layout/default"/>
    <dgm:cxn modelId="{CCA8B7E3-FD89-8E45-A338-EF63C0713A39}" type="presParOf" srcId="{354BEC9C-BA4E-3444-95B6-B4EE9B8B8AF3}" destId="{5034DE02-A5D6-D349-A3C5-911EBC39F9EE}" srcOrd="97" destOrd="0" presId="urn:microsoft.com/office/officeart/2005/8/layout/default"/>
    <dgm:cxn modelId="{0879E72E-EDAF-D94F-A48E-106FD308F1C0}" type="presParOf" srcId="{354BEC9C-BA4E-3444-95B6-B4EE9B8B8AF3}" destId="{73F177CF-E90A-7A47-BD49-394B4983F5F1}" srcOrd="98" destOrd="0" presId="urn:microsoft.com/office/officeart/2005/8/layout/default"/>
    <dgm:cxn modelId="{3256C60C-A438-A64C-8CC0-1DB8F1F88B4A}" type="presParOf" srcId="{354BEC9C-BA4E-3444-95B6-B4EE9B8B8AF3}" destId="{5B8F51E2-6921-874A-B116-2A7D6B63A094}" srcOrd="99" destOrd="0" presId="urn:microsoft.com/office/officeart/2005/8/layout/default"/>
    <dgm:cxn modelId="{286907DB-842A-D44B-8FE1-B695FB9B08FE}" type="presParOf" srcId="{354BEC9C-BA4E-3444-95B6-B4EE9B8B8AF3}" destId="{C0F4119E-DD59-A244-87D1-B0E9995D4176}" srcOrd="100" destOrd="0" presId="urn:microsoft.com/office/officeart/2005/8/layout/default"/>
    <dgm:cxn modelId="{B69E2C85-A857-A247-916D-C3B756C1FEFD}" type="presParOf" srcId="{354BEC9C-BA4E-3444-95B6-B4EE9B8B8AF3}" destId="{F51B25A4-F685-8D4B-A8D0-5D406E524156}" srcOrd="101" destOrd="0" presId="urn:microsoft.com/office/officeart/2005/8/layout/default"/>
    <dgm:cxn modelId="{6347B640-10A5-BB41-8ECD-1A023E5DA0EA}" type="presParOf" srcId="{354BEC9C-BA4E-3444-95B6-B4EE9B8B8AF3}" destId="{95BD11E2-A0D7-0E48-8C6E-3CE174765434}" srcOrd="102" destOrd="0" presId="urn:microsoft.com/office/officeart/2005/8/layout/default"/>
    <dgm:cxn modelId="{6C1C8B01-0997-8D44-BF00-5C39016D99E1}" type="presParOf" srcId="{354BEC9C-BA4E-3444-95B6-B4EE9B8B8AF3}" destId="{FBD9E36F-4300-D744-A944-15F0DFCA33E2}" srcOrd="103" destOrd="0" presId="urn:microsoft.com/office/officeart/2005/8/layout/default"/>
    <dgm:cxn modelId="{2DD665E4-46B2-184F-86C9-34183750A5C7}" type="presParOf" srcId="{354BEC9C-BA4E-3444-95B6-B4EE9B8B8AF3}" destId="{8C984901-D7D7-5D4C-9BBD-1A24B39AC6B7}" srcOrd="104" destOrd="0" presId="urn:microsoft.com/office/officeart/2005/8/layout/default"/>
    <dgm:cxn modelId="{058F16D1-0DEA-D243-AFB5-4025EA2D8B10}" type="presParOf" srcId="{354BEC9C-BA4E-3444-95B6-B4EE9B8B8AF3}" destId="{882F11F2-EBD1-214F-83B4-D29435976629}" srcOrd="105" destOrd="0" presId="urn:microsoft.com/office/officeart/2005/8/layout/default"/>
    <dgm:cxn modelId="{439F0A8A-084B-0248-AE15-22C239F4E32F}" type="presParOf" srcId="{354BEC9C-BA4E-3444-95B6-B4EE9B8B8AF3}" destId="{B50B17FF-396D-934A-9454-8038360EA65D}" srcOrd="10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65147A17-A47F-A042-B385-384FA85BACD8}" type="doc">
      <dgm:prSet loTypeId="urn:microsoft.com/office/officeart/2005/8/layout/default" loCatId="process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cs-CZ"/>
        </a:p>
      </dgm:t>
    </dgm:pt>
    <dgm:pt modelId="{F91AB496-9442-D347-AA79-CCDF6A0EFE60}">
      <dgm:prSet/>
      <dgm:spPr/>
      <dgm:t>
        <a:bodyPr/>
        <a:lstStyle/>
        <a:p>
          <a:r>
            <a:rPr lang="cs-CZ"/>
            <a:t>BIC Plzeň </a:t>
          </a:r>
        </a:p>
      </dgm:t>
    </dgm:pt>
    <dgm:pt modelId="{FDD6C4F7-8055-4F43-973C-7CBED9CBDF91}" type="parTrans" cxnId="{DB572A7B-594E-FA4B-A75E-C7424A67A8DF}">
      <dgm:prSet/>
      <dgm:spPr/>
      <dgm:t>
        <a:bodyPr/>
        <a:lstStyle/>
        <a:p>
          <a:endParaRPr lang="cs-CZ"/>
        </a:p>
      </dgm:t>
    </dgm:pt>
    <dgm:pt modelId="{4DAD86FC-A78F-7949-B480-751616414A3D}" type="sibTrans" cxnId="{DB572A7B-594E-FA4B-A75E-C7424A67A8DF}">
      <dgm:prSet/>
      <dgm:spPr/>
      <dgm:t>
        <a:bodyPr/>
        <a:lstStyle/>
        <a:p>
          <a:endParaRPr lang="cs-CZ"/>
        </a:p>
      </dgm:t>
    </dgm:pt>
    <dgm:pt modelId="{168E3D0C-88AB-2E44-9311-D615FDB4FABD}">
      <dgm:prSet/>
      <dgm:spPr/>
      <dgm:t>
        <a:bodyPr/>
        <a:lstStyle/>
        <a:p>
          <a:r>
            <a:rPr lang="cs-CZ"/>
            <a:t>Agentura pro podporu podnikaní a investic CzechInvest </a:t>
          </a:r>
        </a:p>
      </dgm:t>
    </dgm:pt>
    <dgm:pt modelId="{769A30EE-94E7-1541-BB20-7E77F06083C1}" type="parTrans" cxnId="{3E3B58E2-4E1C-A84B-8F8B-1659D0E3EC08}">
      <dgm:prSet/>
      <dgm:spPr/>
      <dgm:t>
        <a:bodyPr/>
        <a:lstStyle/>
        <a:p>
          <a:endParaRPr lang="cs-CZ"/>
        </a:p>
      </dgm:t>
    </dgm:pt>
    <dgm:pt modelId="{CCB7642E-B706-1D4E-923C-BE4446745944}" type="sibTrans" cxnId="{3E3B58E2-4E1C-A84B-8F8B-1659D0E3EC08}">
      <dgm:prSet/>
      <dgm:spPr/>
      <dgm:t>
        <a:bodyPr/>
        <a:lstStyle/>
        <a:p>
          <a:endParaRPr lang="cs-CZ"/>
        </a:p>
      </dgm:t>
    </dgm:pt>
    <dgm:pt modelId="{9CDBA943-4FFF-464B-B626-06A09DE34B50}">
      <dgm:prSet/>
      <dgm:spPr/>
      <dgm:t>
        <a:bodyPr/>
        <a:lstStyle/>
        <a:p>
          <a:r>
            <a:rPr lang="cs-CZ"/>
            <a:t>Správa Informačních Technologií Města Plzně</a:t>
          </a:r>
        </a:p>
      </dgm:t>
    </dgm:pt>
    <dgm:pt modelId="{73D5196B-6218-3945-BB66-C3CFE9C7CD4C}" type="parTrans" cxnId="{1813439F-CF4C-6242-9CF6-B0AF135620CE}">
      <dgm:prSet/>
      <dgm:spPr/>
      <dgm:t>
        <a:bodyPr/>
        <a:lstStyle/>
        <a:p>
          <a:endParaRPr lang="cs-CZ"/>
        </a:p>
      </dgm:t>
    </dgm:pt>
    <dgm:pt modelId="{8792A457-AADE-434E-BD82-D7A62C4DA7C3}" type="sibTrans" cxnId="{1813439F-CF4C-6242-9CF6-B0AF135620CE}">
      <dgm:prSet/>
      <dgm:spPr/>
      <dgm:t>
        <a:bodyPr/>
        <a:lstStyle/>
        <a:p>
          <a:endParaRPr lang="cs-CZ"/>
        </a:p>
      </dgm:t>
    </dgm:pt>
    <dgm:pt modelId="{6AA54510-D8DE-CD4E-81D7-3DA9F32F9D4A}">
      <dgm:prSet/>
      <dgm:spPr/>
      <dgm:t>
        <a:bodyPr/>
        <a:lstStyle/>
        <a:p>
          <a:r>
            <a:rPr lang="cs-CZ"/>
            <a:t>SIT Port</a:t>
          </a:r>
        </a:p>
      </dgm:t>
    </dgm:pt>
    <dgm:pt modelId="{A0046B36-3281-D64F-8552-3ECC671C7774}" type="parTrans" cxnId="{8ECD8957-9070-3342-B17A-D1031F098BD5}">
      <dgm:prSet/>
      <dgm:spPr/>
      <dgm:t>
        <a:bodyPr/>
        <a:lstStyle/>
        <a:p>
          <a:endParaRPr lang="cs-CZ"/>
        </a:p>
      </dgm:t>
    </dgm:pt>
    <dgm:pt modelId="{FB8F1009-8B26-F24A-B47E-E31034148096}" type="sibTrans" cxnId="{8ECD8957-9070-3342-B17A-D1031F098BD5}">
      <dgm:prSet/>
      <dgm:spPr/>
      <dgm:t>
        <a:bodyPr/>
        <a:lstStyle/>
        <a:p>
          <a:endParaRPr lang="cs-CZ"/>
        </a:p>
      </dgm:t>
    </dgm:pt>
    <dgm:pt modelId="{B84EE68F-5B68-BE4B-8E35-1A6B035B6D58}">
      <dgm:prSet/>
      <dgm:spPr/>
      <dgm:t>
        <a:bodyPr/>
        <a:lstStyle/>
        <a:p>
          <a:r>
            <a:rPr lang="cs-CZ"/>
            <a:t>SIT Port </a:t>
          </a:r>
          <a:r>
            <a:rPr lang="cs-CZ" err="1"/>
            <a:t>garage</a:t>
          </a:r>
          <a:endParaRPr lang="cs-CZ"/>
        </a:p>
      </dgm:t>
    </dgm:pt>
    <dgm:pt modelId="{7C110766-0158-374D-BEE7-3C7100CF5494}" type="parTrans" cxnId="{611A1D4A-9999-1B43-8061-F0E311BD664D}">
      <dgm:prSet/>
      <dgm:spPr/>
      <dgm:t>
        <a:bodyPr/>
        <a:lstStyle/>
        <a:p>
          <a:endParaRPr lang="cs-CZ"/>
        </a:p>
      </dgm:t>
    </dgm:pt>
    <dgm:pt modelId="{164ACC38-D943-D74E-AF58-ABE3A95BFA06}" type="sibTrans" cxnId="{611A1D4A-9999-1B43-8061-F0E311BD664D}">
      <dgm:prSet/>
      <dgm:spPr/>
      <dgm:t>
        <a:bodyPr/>
        <a:lstStyle/>
        <a:p>
          <a:endParaRPr lang="cs-CZ"/>
        </a:p>
      </dgm:t>
    </dgm:pt>
    <dgm:pt modelId="{5EC38950-9FA0-C547-BA53-D9AD36421F30}">
      <dgm:prSet/>
      <dgm:spPr/>
      <dgm:t>
        <a:bodyPr/>
        <a:lstStyle/>
        <a:p>
          <a:r>
            <a:rPr lang="cs-CZ" err="1"/>
            <a:t>Nvias</a:t>
          </a:r>
          <a:r>
            <a:rPr lang="cs-CZ"/>
            <a:t> </a:t>
          </a:r>
        </a:p>
      </dgm:t>
    </dgm:pt>
    <dgm:pt modelId="{AA8AD4D6-4AD6-8449-B0E4-71853AA713B1}" type="parTrans" cxnId="{CCB0C9CD-0AF7-D441-932A-A1CB31AE996A}">
      <dgm:prSet/>
      <dgm:spPr/>
      <dgm:t>
        <a:bodyPr/>
        <a:lstStyle/>
        <a:p>
          <a:endParaRPr lang="cs-CZ"/>
        </a:p>
      </dgm:t>
    </dgm:pt>
    <dgm:pt modelId="{6FCE0705-4EB3-294B-8A9C-4206D99AEBFB}" type="sibTrans" cxnId="{CCB0C9CD-0AF7-D441-932A-A1CB31AE996A}">
      <dgm:prSet/>
      <dgm:spPr/>
      <dgm:t>
        <a:bodyPr/>
        <a:lstStyle/>
        <a:p>
          <a:endParaRPr lang="cs-CZ"/>
        </a:p>
      </dgm:t>
    </dgm:pt>
    <dgm:pt modelId="{158BD034-7059-A749-936C-04212802978C}">
      <dgm:prSet/>
      <dgm:spPr/>
      <dgm:t>
        <a:bodyPr/>
        <a:lstStyle/>
        <a:p>
          <a:r>
            <a:rPr lang="cs-CZ"/>
            <a:t>Vědeckotechnický́ park Plzeň, a.s. </a:t>
          </a:r>
        </a:p>
      </dgm:t>
    </dgm:pt>
    <dgm:pt modelId="{A69E9A72-FE69-5F43-90A9-A66706051C02}" type="parTrans" cxnId="{175CA78E-0C40-E14F-A773-DBA4892683AD}">
      <dgm:prSet/>
      <dgm:spPr/>
      <dgm:t>
        <a:bodyPr/>
        <a:lstStyle/>
        <a:p>
          <a:endParaRPr lang="cs-CZ"/>
        </a:p>
      </dgm:t>
    </dgm:pt>
    <dgm:pt modelId="{8E24B287-73B3-3240-B350-773FDC36DABA}" type="sibTrans" cxnId="{175CA78E-0C40-E14F-A773-DBA4892683AD}">
      <dgm:prSet/>
      <dgm:spPr/>
      <dgm:t>
        <a:bodyPr/>
        <a:lstStyle/>
        <a:p>
          <a:endParaRPr lang="cs-CZ"/>
        </a:p>
      </dgm:t>
    </dgm:pt>
    <dgm:pt modelId="{6CC4EC8E-1446-6249-8F7E-2B697A5F41D3}">
      <dgm:prSet/>
      <dgm:spPr/>
      <dgm:t>
        <a:bodyPr/>
        <a:lstStyle/>
        <a:p>
          <a:r>
            <a:rPr lang="cs-CZ"/>
            <a:t>Vědeckotechnický́ park COMTES FHT </a:t>
          </a:r>
        </a:p>
      </dgm:t>
    </dgm:pt>
    <dgm:pt modelId="{02A0145B-5E48-844D-907E-7DE53B418EDD}" type="parTrans" cxnId="{946DEA66-DA0C-0C4B-8D10-A0EF8EE762E1}">
      <dgm:prSet/>
      <dgm:spPr/>
      <dgm:t>
        <a:bodyPr/>
        <a:lstStyle/>
        <a:p>
          <a:endParaRPr lang="cs-CZ"/>
        </a:p>
      </dgm:t>
    </dgm:pt>
    <dgm:pt modelId="{DB7AEA2C-9D3B-6A43-9F76-4ACFA6DCAE56}" type="sibTrans" cxnId="{946DEA66-DA0C-0C4B-8D10-A0EF8EE762E1}">
      <dgm:prSet/>
      <dgm:spPr/>
      <dgm:t>
        <a:bodyPr/>
        <a:lstStyle/>
        <a:p>
          <a:endParaRPr lang="cs-CZ"/>
        </a:p>
      </dgm:t>
    </dgm:pt>
    <dgm:pt modelId="{BFF0A2BC-F31A-5243-A441-CA59EDD8C61A}">
      <dgm:prSet/>
      <dgm:spPr/>
      <dgm:t>
        <a:bodyPr/>
        <a:lstStyle/>
        <a:p>
          <a:r>
            <a:rPr lang="cs-CZ"/>
            <a:t>Klastr MECHATRONIKA, z.s. </a:t>
          </a:r>
        </a:p>
      </dgm:t>
    </dgm:pt>
    <dgm:pt modelId="{EF28599F-7DCA-9641-AE41-DDBD09E4A7FF}" type="parTrans" cxnId="{5C87A57E-CF86-B24B-8715-510803DCB516}">
      <dgm:prSet/>
      <dgm:spPr/>
      <dgm:t>
        <a:bodyPr/>
        <a:lstStyle/>
        <a:p>
          <a:endParaRPr lang="cs-CZ"/>
        </a:p>
      </dgm:t>
    </dgm:pt>
    <dgm:pt modelId="{18FD6865-68ED-5F4B-97C7-D189E8FCA130}" type="sibTrans" cxnId="{5C87A57E-CF86-B24B-8715-510803DCB516}">
      <dgm:prSet/>
      <dgm:spPr/>
      <dgm:t>
        <a:bodyPr/>
        <a:lstStyle/>
        <a:p>
          <a:endParaRPr lang="cs-CZ"/>
        </a:p>
      </dgm:t>
    </dgm:pt>
    <dgm:pt modelId="{AAA2F741-A1CE-6B43-9270-076AC6EADA35}">
      <dgm:prSet/>
      <dgm:spPr/>
      <dgm:t>
        <a:bodyPr/>
        <a:lstStyle/>
        <a:p>
          <a:r>
            <a:rPr lang="cs-CZ"/>
            <a:t>Klastr Chytrý Plzeňský kraj, z.s. </a:t>
          </a:r>
        </a:p>
      </dgm:t>
    </dgm:pt>
    <dgm:pt modelId="{7FF33D58-57E0-344C-9803-72965A23EB31}" type="parTrans" cxnId="{B2145A4D-3E18-4549-87B5-C3988A21B724}">
      <dgm:prSet/>
      <dgm:spPr/>
      <dgm:t>
        <a:bodyPr/>
        <a:lstStyle/>
        <a:p>
          <a:endParaRPr lang="cs-CZ"/>
        </a:p>
      </dgm:t>
    </dgm:pt>
    <dgm:pt modelId="{A6EB153F-E665-8D45-9F2D-D627670CBC34}" type="sibTrans" cxnId="{B2145A4D-3E18-4549-87B5-C3988A21B724}">
      <dgm:prSet/>
      <dgm:spPr/>
      <dgm:t>
        <a:bodyPr/>
        <a:lstStyle/>
        <a:p>
          <a:endParaRPr lang="cs-CZ"/>
        </a:p>
      </dgm:t>
    </dgm:pt>
    <dgm:pt modelId="{A3ABE23D-3D85-074D-BC06-92F2EBA52CB0}">
      <dgm:prSet/>
      <dgm:spPr/>
      <dgm:t>
        <a:bodyPr/>
        <a:lstStyle/>
        <a:p>
          <a:r>
            <a:rPr lang="cs-CZ"/>
            <a:t>Technological Initiative Pilsen </a:t>
          </a:r>
        </a:p>
      </dgm:t>
    </dgm:pt>
    <dgm:pt modelId="{C8302987-5DF3-AD48-8CA3-472D483BA076}" type="parTrans" cxnId="{9B292202-086F-E143-BB12-D4FC406632BE}">
      <dgm:prSet/>
      <dgm:spPr/>
      <dgm:t>
        <a:bodyPr/>
        <a:lstStyle/>
        <a:p>
          <a:endParaRPr lang="cs-CZ"/>
        </a:p>
      </dgm:t>
    </dgm:pt>
    <dgm:pt modelId="{538B5DEF-8AD6-0145-A0A5-5628FAA8FE28}" type="sibTrans" cxnId="{9B292202-086F-E143-BB12-D4FC406632BE}">
      <dgm:prSet/>
      <dgm:spPr/>
      <dgm:t>
        <a:bodyPr/>
        <a:lstStyle/>
        <a:p>
          <a:endParaRPr lang="cs-CZ"/>
        </a:p>
      </dgm:t>
    </dgm:pt>
    <dgm:pt modelId="{952A84E4-59B0-B744-95EE-93BD80EE8467}">
      <dgm:prSet/>
      <dgm:spPr/>
      <dgm:t>
        <a:bodyPr/>
        <a:lstStyle/>
        <a:p>
          <a:r>
            <a:rPr lang="cs-CZ"/>
            <a:t>TechTower</a:t>
          </a:r>
        </a:p>
      </dgm:t>
    </dgm:pt>
    <dgm:pt modelId="{D85F6DC4-7A78-4644-95AC-142FB83F4AC8}" type="parTrans" cxnId="{DDD2601D-9538-E74E-8B9C-A5956F58B6F8}">
      <dgm:prSet/>
      <dgm:spPr/>
      <dgm:t>
        <a:bodyPr/>
        <a:lstStyle/>
        <a:p>
          <a:endParaRPr lang="cs-CZ"/>
        </a:p>
      </dgm:t>
    </dgm:pt>
    <dgm:pt modelId="{1985D868-496E-894A-9B7D-43C4B40D6F27}" type="sibTrans" cxnId="{DDD2601D-9538-E74E-8B9C-A5956F58B6F8}">
      <dgm:prSet/>
      <dgm:spPr/>
      <dgm:t>
        <a:bodyPr/>
        <a:lstStyle/>
        <a:p>
          <a:endParaRPr lang="cs-CZ"/>
        </a:p>
      </dgm:t>
    </dgm:pt>
    <dgm:pt modelId="{A922E692-A8B9-6F44-85EC-0EE19F3B77E3}">
      <dgm:prSet/>
      <dgm:spPr/>
      <dgm:t>
        <a:bodyPr/>
        <a:lstStyle/>
        <a:p>
          <a:r>
            <a:rPr lang="cs-CZ"/>
            <a:t>VR Lab</a:t>
          </a:r>
        </a:p>
      </dgm:t>
    </dgm:pt>
    <dgm:pt modelId="{A651F4E7-C3C2-184B-813B-5B8064874900}" type="parTrans" cxnId="{A44C8F08-6FE2-D14C-A327-23562421708E}">
      <dgm:prSet/>
      <dgm:spPr/>
      <dgm:t>
        <a:bodyPr/>
        <a:lstStyle/>
        <a:p>
          <a:endParaRPr lang="cs-CZ"/>
        </a:p>
      </dgm:t>
    </dgm:pt>
    <dgm:pt modelId="{C4ADE3A8-235F-0243-9311-3A3A135276C3}" type="sibTrans" cxnId="{A44C8F08-6FE2-D14C-A327-23562421708E}">
      <dgm:prSet/>
      <dgm:spPr/>
      <dgm:t>
        <a:bodyPr/>
        <a:lstStyle/>
        <a:p>
          <a:endParaRPr lang="cs-CZ"/>
        </a:p>
      </dgm:t>
    </dgm:pt>
    <dgm:pt modelId="{A64F2903-80F3-7A4B-B968-3B97FFE71263}">
      <dgm:prSet/>
      <dgm:spPr/>
      <dgm:t>
        <a:bodyPr/>
        <a:lstStyle/>
        <a:p>
          <a:r>
            <a:rPr lang="cs-CZ"/>
            <a:t>Polygon pro autonomní mobilitu</a:t>
          </a:r>
        </a:p>
      </dgm:t>
    </dgm:pt>
    <dgm:pt modelId="{0BCE6027-ADF6-C944-83C1-E1DB1A03D15B}" type="parTrans" cxnId="{73283D49-9307-734F-9804-C93D0D440DBF}">
      <dgm:prSet/>
      <dgm:spPr/>
      <dgm:t>
        <a:bodyPr/>
        <a:lstStyle/>
        <a:p>
          <a:endParaRPr lang="cs-CZ"/>
        </a:p>
      </dgm:t>
    </dgm:pt>
    <dgm:pt modelId="{A432F860-9212-8744-B9FA-D5082414E92C}" type="sibTrans" cxnId="{73283D49-9307-734F-9804-C93D0D440DBF}">
      <dgm:prSet/>
      <dgm:spPr/>
      <dgm:t>
        <a:bodyPr/>
        <a:lstStyle/>
        <a:p>
          <a:endParaRPr lang="cs-CZ"/>
        </a:p>
      </dgm:t>
    </dgm:pt>
    <dgm:pt modelId="{C789B5CA-8560-8E4E-852A-2C1B7CB975CE}">
      <dgm:prSet/>
      <dgm:spPr/>
      <dgm:t>
        <a:bodyPr/>
        <a:lstStyle/>
        <a:p>
          <a:r>
            <a:rPr lang="cs-CZ"/>
            <a:t>Regionální rozvojová agentura Plzeňského kraje</a:t>
          </a:r>
        </a:p>
      </dgm:t>
    </dgm:pt>
    <dgm:pt modelId="{61B8DDEC-21D6-694E-98D7-D43A79A8662C}" type="parTrans" cxnId="{54EC2D51-42E4-8240-91EA-A326F189D459}">
      <dgm:prSet/>
      <dgm:spPr/>
      <dgm:t>
        <a:bodyPr/>
        <a:lstStyle/>
        <a:p>
          <a:endParaRPr lang="cs-CZ"/>
        </a:p>
      </dgm:t>
    </dgm:pt>
    <dgm:pt modelId="{9FF89D09-B9BE-794E-822B-ED43A06553CC}" type="sibTrans" cxnId="{54EC2D51-42E4-8240-91EA-A326F189D459}">
      <dgm:prSet/>
      <dgm:spPr/>
      <dgm:t>
        <a:bodyPr/>
        <a:lstStyle/>
        <a:p>
          <a:endParaRPr lang="cs-CZ"/>
        </a:p>
      </dgm:t>
    </dgm:pt>
    <dgm:pt modelId="{A8F4436E-98E0-044F-A34D-9458870BD896}">
      <dgm:prSet/>
      <dgm:spPr/>
      <dgm:t>
        <a:bodyPr/>
        <a:lstStyle/>
        <a:p>
          <a:r>
            <a:rPr lang="cs-CZ"/>
            <a:t>Drony SIT</a:t>
          </a:r>
        </a:p>
      </dgm:t>
    </dgm:pt>
    <dgm:pt modelId="{C4792391-84E0-1A48-BF26-DFB1945810A5}" type="parTrans" cxnId="{4EC9CCC1-D591-A14D-872E-A084A0707AC1}">
      <dgm:prSet/>
      <dgm:spPr/>
      <dgm:t>
        <a:bodyPr/>
        <a:lstStyle/>
        <a:p>
          <a:endParaRPr lang="cs-CZ"/>
        </a:p>
      </dgm:t>
    </dgm:pt>
    <dgm:pt modelId="{50AE9982-8E74-3A4B-9B5E-0E6BBD8620D8}" type="sibTrans" cxnId="{4EC9CCC1-D591-A14D-872E-A084A0707AC1}">
      <dgm:prSet/>
      <dgm:spPr/>
      <dgm:t>
        <a:bodyPr/>
        <a:lstStyle/>
        <a:p>
          <a:endParaRPr lang="cs-CZ"/>
        </a:p>
      </dgm:t>
    </dgm:pt>
    <dgm:pt modelId="{F87D7A2E-26E0-954F-9C1F-4D721025CB61}" type="pres">
      <dgm:prSet presAssocID="{65147A17-A47F-A042-B385-384FA85BACD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4B43767-344B-954F-94C5-5A1A6F162AE4}" type="pres">
      <dgm:prSet presAssocID="{F91AB496-9442-D347-AA79-CCDF6A0EFE60}" presName="node" presStyleLbl="node1" presStyleIdx="0" presStyleCnt="1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0E662F7-32E3-EC4D-93A8-72DFA42A0403}" type="pres">
      <dgm:prSet presAssocID="{4DAD86FC-A78F-7949-B480-751616414A3D}" presName="sibTrans" presStyleCnt="0"/>
      <dgm:spPr/>
    </dgm:pt>
    <dgm:pt modelId="{3B58D61B-3F5A-BC4A-8030-477D7F7B1093}" type="pres">
      <dgm:prSet presAssocID="{C789B5CA-8560-8E4E-852A-2C1B7CB975CE}" presName="node" presStyleLbl="node1" presStyleIdx="1" presStyleCnt="1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2527663-96A7-5A4C-BB16-C5265FA3FC9A}" type="pres">
      <dgm:prSet presAssocID="{9FF89D09-B9BE-794E-822B-ED43A06553CC}" presName="sibTrans" presStyleCnt="0"/>
      <dgm:spPr/>
    </dgm:pt>
    <dgm:pt modelId="{1468AB44-30C9-044D-AF03-6036B8ED90F5}" type="pres">
      <dgm:prSet presAssocID="{168E3D0C-88AB-2E44-9311-D615FDB4FABD}" presName="node" presStyleLbl="node1" presStyleIdx="2" presStyleCnt="1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8C4E167-2C8C-934D-802F-23356AEE763E}" type="pres">
      <dgm:prSet presAssocID="{CCB7642E-B706-1D4E-923C-BE4446745944}" presName="sibTrans" presStyleCnt="0"/>
      <dgm:spPr/>
    </dgm:pt>
    <dgm:pt modelId="{344188A8-FF52-C546-896E-EF47BBB274E5}" type="pres">
      <dgm:prSet presAssocID="{9CDBA943-4FFF-464B-B626-06A09DE34B50}" presName="node" presStyleLbl="node1" presStyleIdx="3" presStyleCnt="1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7E9E01B-E79F-2246-A200-432E084A24FE}" type="pres">
      <dgm:prSet presAssocID="{8792A457-AADE-434E-BD82-D7A62C4DA7C3}" presName="sibTrans" presStyleCnt="0"/>
      <dgm:spPr/>
    </dgm:pt>
    <dgm:pt modelId="{55E77E3E-18D8-9D47-9C31-61ECA84AB534}" type="pres">
      <dgm:prSet presAssocID="{6AA54510-D8DE-CD4E-81D7-3DA9F32F9D4A}" presName="node" presStyleLbl="node1" presStyleIdx="4" presStyleCnt="1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5F9E6BA-179D-C048-821E-A7019D68ECCC}" type="pres">
      <dgm:prSet presAssocID="{FB8F1009-8B26-F24A-B47E-E31034148096}" presName="sibTrans" presStyleCnt="0"/>
      <dgm:spPr/>
    </dgm:pt>
    <dgm:pt modelId="{075FFBF5-CB75-9045-ADB3-44B1B69A2BF7}" type="pres">
      <dgm:prSet presAssocID="{B84EE68F-5B68-BE4B-8E35-1A6B035B6D58}" presName="node" presStyleLbl="node1" presStyleIdx="5" presStyleCnt="1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A5BA60B-FEAE-F441-8B71-426CCA4319A3}" type="pres">
      <dgm:prSet presAssocID="{164ACC38-D943-D74E-AF58-ABE3A95BFA06}" presName="sibTrans" presStyleCnt="0"/>
      <dgm:spPr/>
    </dgm:pt>
    <dgm:pt modelId="{8733314D-A4FE-1E40-8408-AF8EE755698D}" type="pres">
      <dgm:prSet presAssocID="{A8F4436E-98E0-044F-A34D-9458870BD896}" presName="node" presStyleLbl="node1" presStyleIdx="6" presStyleCnt="1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B4FDFB3-1438-C844-964C-9520B68026E2}" type="pres">
      <dgm:prSet presAssocID="{50AE9982-8E74-3A4B-9B5E-0E6BBD8620D8}" presName="sibTrans" presStyleCnt="0"/>
      <dgm:spPr/>
    </dgm:pt>
    <dgm:pt modelId="{77B7A5AD-A46D-0142-8961-B7CCF8B79DA4}" type="pres">
      <dgm:prSet presAssocID="{5EC38950-9FA0-C547-BA53-D9AD36421F30}" presName="node" presStyleLbl="node1" presStyleIdx="7" presStyleCnt="1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8CC683-69E5-1B44-9F21-916ECC309689}" type="pres">
      <dgm:prSet presAssocID="{6FCE0705-4EB3-294B-8A9C-4206D99AEBFB}" presName="sibTrans" presStyleCnt="0"/>
      <dgm:spPr/>
    </dgm:pt>
    <dgm:pt modelId="{84491B63-6808-6B4A-9B0B-AA1BA02CCED7}" type="pres">
      <dgm:prSet presAssocID="{158BD034-7059-A749-936C-04212802978C}" presName="node" presStyleLbl="node1" presStyleIdx="8" presStyleCnt="1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9D9CC68-09DF-2A42-904D-235AB3152CBD}" type="pres">
      <dgm:prSet presAssocID="{8E24B287-73B3-3240-B350-773FDC36DABA}" presName="sibTrans" presStyleCnt="0"/>
      <dgm:spPr/>
    </dgm:pt>
    <dgm:pt modelId="{2EDC1A83-AD39-4F4D-87B4-673FD909E3ED}" type="pres">
      <dgm:prSet presAssocID="{6CC4EC8E-1446-6249-8F7E-2B697A5F41D3}" presName="node" presStyleLbl="node1" presStyleIdx="9" presStyleCnt="1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7C1C075-C3F2-B643-A5C3-69FBD480107C}" type="pres">
      <dgm:prSet presAssocID="{DB7AEA2C-9D3B-6A43-9F76-4ACFA6DCAE56}" presName="sibTrans" presStyleCnt="0"/>
      <dgm:spPr/>
    </dgm:pt>
    <dgm:pt modelId="{BCA651D6-E5B9-C445-A711-71F56C392CDB}" type="pres">
      <dgm:prSet presAssocID="{BFF0A2BC-F31A-5243-A441-CA59EDD8C61A}" presName="node" presStyleLbl="node1" presStyleIdx="10" presStyleCnt="1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1844F08-199B-454E-85F0-3CFA50CFB5C1}" type="pres">
      <dgm:prSet presAssocID="{18FD6865-68ED-5F4B-97C7-D189E8FCA130}" presName="sibTrans" presStyleCnt="0"/>
      <dgm:spPr/>
    </dgm:pt>
    <dgm:pt modelId="{F228CC3E-9D3F-3642-A06C-5E17841FB0A9}" type="pres">
      <dgm:prSet presAssocID="{AAA2F741-A1CE-6B43-9270-076AC6EADA35}" presName="node" presStyleLbl="node1" presStyleIdx="11" presStyleCnt="1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2E25626-FFDE-2447-9381-B1126FB1B522}" type="pres">
      <dgm:prSet presAssocID="{A6EB153F-E665-8D45-9F2D-D627670CBC34}" presName="sibTrans" presStyleCnt="0"/>
      <dgm:spPr/>
    </dgm:pt>
    <dgm:pt modelId="{A843F5D3-4168-004F-B6E2-CF4152E7D136}" type="pres">
      <dgm:prSet presAssocID="{A3ABE23D-3D85-074D-BC06-92F2EBA52CB0}" presName="node" presStyleLbl="node1" presStyleIdx="12" presStyleCnt="1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748E8E3-657B-AC4F-A7A6-3AE892B467E9}" type="pres">
      <dgm:prSet presAssocID="{538B5DEF-8AD6-0145-A0A5-5628FAA8FE28}" presName="sibTrans" presStyleCnt="0"/>
      <dgm:spPr/>
    </dgm:pt>
    <dgm:pt modelId="{1FF896C3-FD2B-ED4B-BC0F-82F5A5303A5A}" type="pres">
      <dgm:prSet presAssocID="{952A84E4-59B0-B744-95EE-93BD80EE8467}" presName="node" presStyleLbl="node1" presStyleIdx="13" presStyleCnt="1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D43B55B-CC44-6946-910C-B4C50F21D088}" type="pres">
      <dgm:prSet presAssocID="{1985D868-496E-894A-9B7D-43C4B40D6F27}" presName="sibTrans" presStyleCnt="0"/>
      <dgm:spPr/>
    </dgm:pt>
    <dgm:pt modelId="{C02680C6-8081-4347-B0ED-829A6C13C550}" type="pres">
      <dgm:prSet presAssocID="{A922E692-A8B9-6F44-85EC-0EE19F3B77E3}" presName="node" presStyleLbl="node1" presStyleIdx="14" presStyleCnt="1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77A9DD1-FB46-2147-AB92-21FBB937B5EF}" type="pres">
      <dgm:prSet presAssocID="{C4ADE3A8-235F-0243-9311-3A3A135276C3}" presName="sibTrans" presStyleCnt="0"/>
      <dgm:spPr/>
    </dgm:pt>
    <dgm:pt modelId="{B805FD59-98C2-E14F-9B1F-7F1875C2F1D8}" type="pres">
      <dgm:prSet presAssocID="{A64F2903-80F3-7A4B-B968-3B97FFE71263}" presName="node" presStyleLbl="node1" presStyleIdx="15" presStyleCnt="1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3283D49-9307-734F-9804-C93D0D440DBF}" srcId="{65147A17-A47F-A042-B385-384FA85BACD8}" destId="{A64F2903-80F3-7A4B-B968-3B97FFE71263}" srcOrd="15" destOrd="0" parTransId="{0BCE6027-ADF6-C944-83C1-E1DB1A03D15B}" sibTransId="{A432F860-9212-8744-B9FA-D5082414E92C}"/>
    <dgm:cxn modelId="{CCB0C9CD-0AF7-D441-932A-A1CB31AE996A}" srcId="{65147A17-A47F-A042-B385-384FA85BACD8}" destId="{5EC38950-9FA0-C547-BA53-D9AD36421F30}" srcOrd="7" destOrd="0" parTransId="{AA8AD4D6-4AD6-8449-B0E4-71853AA713B1}" sibTransId="{6FCE0705-4EB3-294B-8A9C-4206D99AEBFB}"/>
    <dgm:cxn modelId="{A5318B9D-00AA-1F46-859F-0F344FD1A969}" type="presOf" srcId="{168E3D0C-88AB-2E44-9311-D615FDB4FABD}" destId="{1468AB44-30C9-044D-AF03-6036B8ED90F5}" srcOrd="0" destOrd="0" presId="urn:microsoft.com/office/officeart/2005/8/layout/default"/>
    <dgm:cxn modelId="{9B292202-086F-E143-BB12-D4FC406632BE}" srcId="{65147A17-A47F-A042-B385-384FA85BACD8}" destId="{A3ABE23D-3D85-074D-BC06-92F2EBA52CB0}" srcOrd="12" destOrd="0" parTransId="{C8302987-5DF3-AD48-8CA3-472D483BA076}" sibTransId="{538B5DEF-8AD6-0145-A0A5-5628FAA8FE28}"/>
    <dgm:cxn modelId="{5699EEE8-FA76-9F44-9732-4794F9544569}" type="presOf" srcId="{C789B5CA-8560-8E4E-852A-2C1B7CB975CE}" destId="{3B58D61B-3F5A-BC4A-8030-477D7F7B1093}" srcOrd="0" destOrd="0" presId="urn:microsoft.com/office/officeart/2005/8/layout/default"/>
    <dgm:cxn modelId="{CDEFCBC7-0F82-B84E-BD7F-B60D32953BCE}" type="presOf" srcId="{9CDBA943-4FFF-464B-B626-06A09DE34B50}" destId="{344188A8-FF52-C546-896E-EF47BBB274E5}" srcOrd="0" destOrd="0" presId="urn:microsoft.com/office/officeart/2005/8/layout/default"/>
    <dgm:cxn modelId="{4EC9CCC1-D591-A14D-872E-A084A0707AC1}" srcId="{65147A17-A47F-A042-B385-384FA85BACD8}" destId="{A8F4436E-98E0-044F-A34D-9458870BD896}" srcOrd="6" destOrd="0" parTransId="{C4792391-84E0-1A48-BF26-DFB1945810A5}" sibTransId="{50AE9982-8E74-3A4B-9B5E-0E6BBD8620D8}"/>
    <dgm:cxn modelId="{BF3CB480-BFCF-8049-9C28-9BCEECCBC88B}" type="presOf" srcId="{A64F2903-80F3-7A4B-B968-3B97FFE71263}" destId="{B805FD59-98C2-E14F-9B1F-7F1875C2F1D8}" srcOrd="0" destOrd="0" presId="urn:microsoft.com/office/officeart/2005/8/layout/default"/>
    <dgm:cxn modelId="{175CA78E-0C40-E14F-A773-DBA4892683AD}" srcId="{65147A17-A47F-A042-B385-384FA85BACD8}" destId="{158BD034-7059-A749-936C-04212802978C}" srcOrd="8" destOrd="0" parTransId="{A69E9A72-FE69-5F43-90A9-A66706051C02}" sibTransId="{8E24B287-73B3-3240-B350-773FDC36DABA}"/>
    <dgm:cxn modelId="{2AAEE1CA-1AC8-7447-9C78-65390C4983A1}" type="presOf" srcId="{AAA2F741-A1CE-6B43-9270-076AC6EADA35}" destId="{F228CC3E-9D3F-3642-A06C-5E17841FB0A9}" srcOrd="0" destOrd="0" presId="urn:microsoft.com/office/officeart/2005/8/layout/default"/>
    <dgm:cxn modelId="{F83451AE-2AB7-8C44-B7C7-A1E9467FA6D3}" type="presOf" srcId="{158BD034-7059-A749-936C-04212802978C}" destId="{84491B63-6808-6B4A-9B0B-AA1BA02CCED7}" srcOrd="0" destOrd="0" presId="urn:microsoft.com/office/officeart/2005/8/layout/default"/>
    <dgm:cxn modelId="{54EC2D51-42E4-8240-91EA-A326F189D459}" srcId="{65147A17-A47F-A042-B385-384FA85BACD8}" destId="{C789B5CA-8560-8E4E-852A-2C1B7CB975CE}" srcOrd="1" destOrd="0" parTransId="{61B8DDEC-21D6-694E-98D7-D43A79A8662C}" sibTransId="{9FF89D09-B9BE-794E-822B-ED43A06553CC}"/>
    <dgm:cxn modelId="{DB572A7B-594E-FA4B-A75E-C7424A67A8DF}" srcId="{65147A17-A47F-A042-B385-384FA85BACD8}" destId="{F91AB496-9442-D347-AA79-CCDF6A0EFE60}" srcOrd="0" destOrd="0" parTransId="{FDD6C4F7-8055-4F43-973C-7CBED9CBDF91}" sibTransId="{4DAD86FC-A78F-7949-B480-751616414A3D}"/>
    <dgm:cxn modelId="{946DEA66-DA0C-0C4B-8D10-A0EF8EE762E1}" srcId="{65147A17-A47F-A042-B385-384FA85BACD8}" destId="{6CC4EC8E-1446-6249-8F7E-2B697A5F41D3}" srcOrd="9" destOrd="0" parTransId="{02A0145B-5E48-844D-907E-7DE53B418EDD}" sibTransId="{DB7AEA2C-9D3B-6A43-9F76-4ACFA6DCAE56}"/>
    <dgm:cxn modelId="{3D257F33-C5AB-7244-8D8B-26E9771C621A}" type="presOf" srcId="{6CC4EC8E-1446-6249-8F7E-2B697A5F41D3}" destId="{2EDC1A83-AD39-4F4D-87B4-673FD909E3ED}" srcOrd="0" destOrd="0" presId="urn:microsoft.com/office/officeart/2005/8/layout/default"/>
    <dgm:cxn modelId="{40812A12-45D9-DA48-95FF-277D4C5AAA6A}" type="presOf" srcId="{6AA54510-D8DE-CD4E-81D7-3DA9F32F9D4A}" destId="{55E77E3E-18D8-9D47-9C31-61ECA84AB534}" srcOrd="0" destOrd="0" presId="urn:microsoft.com/office/officeart/2005/8/layout/default"/>
    <dgm:cxn modelId="{B2145A4D-3E18-4549-87B5-C3988A21B724}" srcId="{65147A17-A47F-A042-B385-384FA85BACD8}" destId="{AAA2F741-A1CE-6B43-9270-076AC6EADA35}" srcOrd="11" destOrd="0" parTransId="{7FF33D58-57E0-344C-9803-72965A23EB31}" sibTransId="{A6EB153F-E665-8D45-9F2D-D627670CBC34}"/>
    <dgm:cxn modelId="{B1EFACB9-6AB0-6B4B-9D59-355B986797D5}" type="presOf" srcId="{A922E692-A8B9-6F44-85EC-0EE19F3B77E3}" destId="{C02680C6-8081-4347-B0ED-829A6C13C550}" srcOrd="0" destOrd="0" presId="urn:microsoft.com/office/officeart/2005/8/layout/default"/>
    <dgm:cxn modelId="{DFCEB5AA-8489-9E44-B09B-2EDE45B7A5BE}" type="presOf" srcId="{A8F4436E-98E0-044F-A34D-9458870BD896}" destId="{8733314D-A4FE-1E40-8408-AF8EE755698D}" srcOrd="0" destOrd="0" presId="urn:microsoft.com/office/officeart/2005/8/layout/default"/>
    <dgm:cxn modelId="{611A1D4A-9999-1B43-8061-F0E311BD664D}" srcId="{65147A17-A47F-A042-B385-384FA85BACD8}" destId="{B84EE68F-5B68-BE4B-8E35-1A6B035B6D58}" srcOrd="5" destOrd="0" parTransId="{7C110766-0158-374D-BEE7-3C7100CF5494}" sibTransId="{164ACC38-D943-D74E-AF58-ABE3A95BFA06}"/>
    <dgm:cxn modelId="{3E3B58E2-4E1C-A84B-8F8B-1659D0E3EC08}" srcId="{65147A17-A47F-A042-B385-384FA85BACD8}" destId="{168E3D0C-88AB-2E44-9311-D615FDB4FABD}" srcOrd="2" destOrd="0" parTransId="{769A30EE-94E7-1541-BB20-7E77F06083C1}" sibTransId="{CCB7642E-B706-1D4E-923C-BE4446745944}"/>
    <dgm:cxn modelId="{8ECD8957-9070-3342-B17A-D1031F098BD5}" srcId="{65147A17-A47F-A042-B385-384FA85BACD8}" destId="{6AA54510-D8DE-CD4E-81D7-3DA9F32F9D4A}" srcOrd="4" destOrd="0" parTransId="{A0046B36-3281-D64F-8552-3ECC671C7774}" sibTransId="{FB8F1009-8B26-F24A-B47E-E31034148096}"/>
    <dgm:cxn modelId="{E316D95D-C146-4A4A-A499-6C44453212AC}" type="presOf" srcId="{5EC38950-9FA0-C547-BA53-D9AD36421F30}" destId="{77B7A5AD-A46D-0142-8961-B7CCF8B79DA4}" srcOrd="0" destOrd="0" presId="urn:microsoft.com/office/officeart/2005/8/layout/default"/>
    <dgm:cxn modelId="{1813439F-CF4C-6242-9CF6-B0AF135620CE}" srcId="{65147A17-A47F-A042-B385-384FA85BACD8}" destId="{9CDBA943-4FFF-464B-B626-06A09DE34B50}" srcOrd="3" destOrd="0" parTransId="{73D5196B-6218-3945-BB66-C3CFE9C7CD4C}" sibTransId="{8792A457-AADE-434E-BD82-D7A62C4DA7C3}"/>
    <dgm:cxn modelId="{A44C8F08-6FE2-D14C-A327-23562421708E}" srcId="{65147A17-A47F-A042-B385-384FA85BACD8}" destId="{A922E692-A8B9-6F44-85EC-0EE19F3B77E3}" srcOrd="14" destOrd="0" parTransId="{A651F4E7-C3C2-184B-813B-5B8064874900}" sibTransId="{C4ADE3A8-235F-0243-9311-3A3A135276C3}"/>
    <dgm:cxn modelId="{2C9DCA77-E7FA-754E-8512-1A3F8F51B96C}" type="presOf" srcId="{B84EE68F-5B68-BE4B-8E35-1A6B035B6D58}" destId="{075FFBF5-CB75-9045-ADB3-44B1B69A2BF7}" srcOrd="0" destOrd="0" presId="urn:microsoft.com/office/officeart/2005/8/layout/default"/>
    <dgm:cxn modelId="{D8899FD7-1374-724F-B5A2-5AEC9D9FE81D}" type="presOf" srcId="{BFF0A2BC-F31A-5243-A441-CA59EDD8C61A}" destId="{BCA651D6-E5B9-C445-A711-71F56C392CDB}" srcOrd="0" destOrd="0" presId="urn:microsoft.com/office/officeart/2005/8/layout/default"/>
    <dgm:cxn modelId="{E95A9F2A-AF5B-7648-9875-116D9F81FF49}" type="presOf" srcId="{F91AB496-9442-D347-AA79-CCDF6A0EFE60}" destId="{64B43767-344B-954F-94C5-5A1A6F162AE4}" srcOrd="0" destOrd="0" presId="urn:microsoft.com/office/officeart/2005/8/layout/default"/>
    <dgm:cxn modelId="{5C87A57E-CF86-B24B-8715-510803DCB516}" srcId="{65147A17-A47F-A042-B385-384FA85BACD8}" destId="{BFF0A2BC-F31A-5243-A441-CA59EDD8C61A}" srcOrd="10" destOrd="0" parTransId="{EF28599F-7DCA-9641-AE41-DDBD09E4A7FF}" sibTransId="{18FD6865-68ED-5F4B-97C7-D189E8FCA130}"/>
    <dgm:cxn modelId="{7C14F92E-2A1A-994B-A191-DB642CAA0FB0}" type="presOf" srcId="{952A84E4-59B0-B744-95EE-93BD80EE8467}" destId="{1FF896C3-FD2B-ED4B-BC0F-82F5A5303A5A}" srcOrd="0" destOrd="0" presId="urn:microsoft.com/office/officeart/2005/8/layout/default"/>
    <dgm:cxn modelId="{E7D99749-EDB3-A74A-8D83-A10A6F87D70A}" type="presOf" srcId="{A3ABE23D-3D85-074D-BC06-92F2EBA52CB0}" destId="{A843F5D3-4168-004F-B6E2-CF4152E7D136}" srcOrd="0" destOrd="0" presId="urn:microsoft.com/office/officeart/2005/8/layout/default"/>
    <dgm:cxn modelId="{DDD2601D-9538-E74E-8B9C-A5956F58B6F8}" srcId="{65147A17-A47F-A042-B385-384FA85BACD8}" destId="{952A84E4-59B0-B744-95EE-93BD80EE8467}" srcOrd="13" destOrd="0" parTransId="{D85F6DC4-7A78-4644-95AC-142FB83F4AC8}" sibTransId="{1985D868-496E-894A-9B7D-43C4B40D6F27}"/>
    <dgm:cxn modelId="{80417124-188C-DF47-A0C0-20FB37AC1216}" type="presOf" srcId="{65147A17-A47F-A042-B385-384FA85BACD8}" destId="{F87D7A2E-26E0-954F-9C1F-4D721025CB61}" srcOrd="0" destOrd="0" presId="urn:microsoft.com/office/officeart/2005/8/layout/default"/>
    <dgm:cxn modelId="{DF2550EE-D58D-3541-B075-067F46269E64}" type="presParOf" srcId="{F87D7A2E-26E0-954F-9C1F-4D721025CB61}" destId="{64B43767-344B-954F-94C5-5A1A6F162AE4}" srcOrd="0" destOrd="0" presId="urn:microsoft.com/office/officeart/2005/8/layout/default"/>
    <dgm:cxn modelId="{5C11972B-1459-8249-AFA1-2532F88303C9}" type="presParOf" srcId="{F87D7A2E-26E0-954F-9C1F-4D721025CB61}" destId="{70E662F7-32E3-EC4D-93A8-72DFA42A0403}" srcOrd="1" destOrd="0" presId="urn:microsoft.com/office/officeart/2005/8/layout/default"/>
    <dgm:cxn modelId="{5D75C251-50F9-0346-9339-91235B549E51}" type="presParOf" srcId="{F87D7A2E-26E0-954F-9C1F-4D721025CB61}" destId="{3B58D61B-3F5A-BC4A-8030-477D7F7B1093}" srcOrd="2" destOrd="0" presId="urn:microsoft.com/office/officeart/2005/8/layout/default"/>
    <dgm:cxn modelId="{25869373-85A7-544E-9B30-205B5117D085}" type="presParOf" srcId="{F87D7A2E-26E0-954F-9C1F-4D721025CB61}" destId="{92527663-96A7-5A4C-BB16-C5265FA3FC9A}" srcOrd="3" destOrd="0" presId="urn:microsoft.com/office/officeart/2005/8/layout/default"/>
    <dgm:cxn modelId="{B94B813F-94C8-9241-ABF2-DDE1C1186423}" type="presParOf" srcId="{F87D7A2E-26E0-954F-9C1F-4D721025CB61}" destId="{1468AB44-30C9-044D-AF03-6036B8ED90F5}" srcOrd="4" destOrd="0" presId="urn:microsoft.com/office/officeart/2005/8/layout/default"/>
    <dgm:cxn modelId="{0F5EB1C6-EB2F-5549-8BBC-B964A12B17A8}" type="presParOf" srcId="{F87D7A2E-26E0-954F-9C1F-4D721025CB61}" destId="{28C4E167-2C8C-934D-802F-23356AEE763E}" srcOrd="5" destOrd="0" presId="urn:microsoft.com/office/officeart/2005/8/layout/default"/>
    <dgm:cxn modelId="{ABC25535-1E2B-904F-B5AC-54B2616C6DB2}" type="presParOf" srcId="{F87D7A2E-26E0-954F-9C1F-4D721025CB61}" destId="{344188A8-FF52-C546-896E-EF47BBB274E5}" srcOrd="6" destOrd="0" presId="urn:microsoft.com/office/officeart/2005/8/layout/default"/>
    <dgm:cxn modelId="{74E93E78-AD11-9641-B8B8-8676F2B97F04}" type="presParOf" srcId="{F87D7A2E-26E0-954F-9C1F-4D721025CB61}" destId="{F7E9E01B-E79F-2246-A200-432E084A24FE}" srcOrd="7" destOrd="0" presId="urn:microsoft.com/office/officeart/2005/8/layout/default"/>
    <dgm:cxn modelId="{143C01EA-408E-AA43-9DC7-4EEA23D2D9FE}" type="presParOf" srcId="{F87D7A2E-26E0-954F-9C1F-4D721025CB61}" destId="{55E77E3E-18D8-9D47-9C31-61ECA84AB534}" srcOrd="8" destOrd="0" presId="urn:microsoft.com/office/officeart/2005/8/layout/default"/>
    <dgm:cxn modelId="{72903B04-C138-D944-A741-A98C6744CB9A}" type="presParOf" srcId="{F87D7A2E-26E0-954F-9C1F-4D721025CB61}" destId="{D5F9E6BA-179D-C048-821E-A7019D68ECCC}" srcOrd="9" destOrd="0" presId="urn:microsoft.com/office/officeart/2005/8/layout/default"/>
    <dgm:cxn modelId="{3BC7EB79-64AF-204D-92D4-0125BB2F35E9}" type="presParOf" srcId="{F87D7A2E-26E0-954F-9C1F-4D721025CB61}" destId="{075FFBF5-CB75-9045-ADB3-44B1B69A2BF7}" srcOrd="10" destOrd="0" presId="urn:microsoft.com/office/officeart/2005/8/layout/default"/>
    <dgm:cxn modelId="{5264D8A7-9F68-1447-85CC-E4C790E9BBDD}" type="presParOf" srcId="{F87D7A2E-26E0-954F-9C1F-4D721025CB61}" destId="{1A5BA60B-FEAE-F441-8B71-426CCA4319A3}" srcOrd="11" destOrd="0" presId="urn:microsoft.com/office/officeart/2005/8/layout/default"/>
    <dgm:cxn modelId="{2579CD88-DA10-DC48-9B29-CBE117CCA5E4}" type="presParOf" srcId="{F87D7A2E-26E0-954F-9C1F-4D721025CB61}" destId="{8733314D-A4FE-1E40-8408-AF8EE755698D}" srcOrd="12" destOrd="0" presId="urn:microsoft.com/office/officeart/2005/8/layout/default"/>
    <dgm:cxn modelId="{2D5AB9C4-349C-A24B-A690-FB8AFE724831}" type="presParOf" srcId="{F87D7A2E-26E0-954F-9C1F-4D721025CB61}" destId="{CB4FDFB3-1438-C844-964C-9520B68026E2}" srcOrd="13" destOrd="0" presId="urn:microsoft.com/office/officeart/2005/8/layout/default"/>
    <dgm:cxn modelId="{2A53B55D-6936-8646-A9F9-C7C6B1876D53}" type="presParOf" srcId="{F87D7A2E-26E0-954F-9C1F-4D721025CB61}" destId="{77B7A5AD-A46D-0142-8961-B7CCF8B79DA4}" srcOrd="14" destOrd="0" presId="urn:microsoft.com/office/officeart/2005/8/layout/default"/>
    <dgm:cxn modelId="{161B75BC-1EF2-574A-A19F-E83E950CEE48}" type="presParOf" srcId="{F87D7A2E-26E0-954F-9C1F-4D721025CB61}" destId="{A18CC683-69E5-1B44-9F21-916ECC309689}" srcOrd="15" destOrd="0" presId="urn:microsoft.com/office/officeart/2005/8/layout/default"/>
    <dgm:cxn modelId="{A636E197-C0C1-6247-AABF-11E0B9FCDFB8}" type="presParOf" srcId="{F87D7A2E-26E0-954F-9C1F-4D721025CB61}" destId="{84491B63-6808-6B4A-9B0B-AA1BA02CCED7}" srcOrd="16" destOrd="0" presId="urn:microsoft.com/office/officeart/2005/8/layout/default"/>
    <dgm:cxn modelId="{3AA61905-8B94-6A48-AEF7-86D156DB5F6A}" type="presParOf" srcId="{F87D7A2E-26E0-954F-9C1F-4D721025CB61}" destId="{29D9CC68-09DF-2A42-904D-235AB3152CBD}" srcOrd="17" destOrd="0" presId="urn:microsoft.com/office/officeart/2005/8/layout/default"/>
    <dgm:cxn modelId="{46AC4620-4E2C-8443-8588-B88CC9C3A6FF}" type="presParOf" srcId="{F87D7A2E-26E0-954F-9C1F-4D721025CB61}" destId="{2EDC1A83-AD39-4F4D-87B4-673FD909E3ED}" srcOrd="18" destOrd="0" presId="urn:microsoft.com/office/officeart/2005/8/layout/default"/>
    <dgm:cxn modelId="{8A8FD32D-86C3-A844-B500-E8863D437DE9}" type="presParOf" srcId="{F87D7A2E-26E0-954F-9C1F-4D721025CB61}" destId="{77C1C075-C3F2-B643-A5C3-69FBD480107C}" srcOrd="19" destOrd="0" presId="urn:microsoft.com/office/officeart/2005/8/layout/default"/>
    <dgm:cxn modelId="{C2890FEE-0FE1-F149-9E60-7F93C9C154C5}" type="presParOf" srcId="{F87D7A2E-26E0-954F-9C1F-4D721025CB61}" destId="{BCA651D6-E5B9-C445-A711-71F56C392CDB}" srcOrd="20" destOrd="0" presId="urn:microsoft.com/office/officeart/2005/8/layout/default"/>
    <dgm:cxn modelId="{B631F0F9-6586-064F-A8BB-F83536D8D541}" type="presParOf" srcId="{F87D7A2E-26E0-954F-9C1F-4D721025CB61}" destId="{B1844F08-199B-454E-85F0-3CFA50CFB5C1}" srcOrd="21" destOrd="0" presId="urn:microsoft.com/office/officeart/2005/8/layout/default"/>
    <dgm:cxn modelId="{81F567AD-BA0A-C04B-AE5C-ACFDA18E4E5F}" type="presParOf" srcId="{F87D7A2E-26E0-954F-9C1F-4D721025CB61}" destId="{F228CC3E-9D3F-3642-A06C-5E17841FB0A9}" srcOrd="22" destOrd="0" presId="urn:microsoft.com/office/officeart/2005/8/layout/default"/>
    <dgm:cxn modelId="{0D1BB68E-239B-6241-AF2D-A4FA7BE126C6}" type="presParOf" srcId="{F87D7A2E-26E0-954F-9C1F-4D721025CB61}" destId="{72E25626-FFDE-2447-9381-B1126FB1B522}" srcOrd="23" destOrd="0" presId="urn:microsoft.com/office/officeart/2005/8/layout/default"/>
    <dgm:cxn modelId="{912821BF-0DA4-8C4D-BEDF-2DFBD71D7414}" type="presParOf" srcId="{F87D7A2E-26E0-954F-9C1F-4D721025CB61}" destId="{A843F5D3-4168-004F-B6E2-CF4152E7D136}" srcOrd="24" destOrd="0" presId="urn:microsoft.com/office/officeart/2005/8/layout/default"/>
    <dgm:cxn modelId="{D3E739AD-0C09-E74C-9627-66B8DB400746}" type="presParOf" srcId="{F87D7A2E-26E0-954F-9C1F-4D721025CB61}" destId="{1748E8E3-657B-AC4F-A7A6-3AE892B467E9}" srcOrd="25" destOrd="0" presId="urn:microsoft.com/office/officeart/2005/8/layout/default"/>
    <dgm:cxn modelId="{11EFB3C2-6C1F-9542-BE83-FEA2A66D5053}" type="presParOf" srcId="{F87D7A2E-26E0-954F-9C1F-4D721025CB61}" destId="{1FF896C3-FD2B-ED4B-BC0F-82F5A5303A5A}" srcOrd="26" destOrd="0" presId="urn:microsoft.com/office/officeart/2005/8/layout/default"/>
    <dgm:cxn modelId="{630D5BFE-6CBE-3B4E-B9A5-D12ABCCAF2D2}" type="presParOf" srcId="{F87D7A2E-26E0-954F-9C1F-4D721025CB61}" destId="{ED43B55B-CC44-6946-910C-B4C50F21D088}" srcOrd="27" destOrd="0" presId="urn:microsoft.com/office/officeart/2005/8/layout/default"/>
    <dgm:cxn modelId="{D5E4B69D-0606-7F4B-9AFF-D433504E02B0}" type="presParOf" srcId="{F87D7A2E-26E0-954F-9C1F-4D721025CB61}" destId="{C02680C6-8081-4347-B0ED-829A6C13C550}" srcOrd="28" destOrd="0" presId="urn:microsoft.com/office/officeart/2005/8/layout/default"/>
    <dgm:cxn modelId="{F2817549-989E-CA47-9ED2-3B20008AB510}" type="presParOf" srcId="{F87D7A2E-26E0-954F-9C1F-4D721025CB61}" destId="{D77A9DD1-FB46-2147-AB92-21FBB937B5EF}" srcOrd="29" destOrd="0" presId="urn:microsoft.com/office/officeart/2005/8/layout/default"/>
    <dgm:cxn modelId="{68F79765-D7CA-894B-B51D-F19A5112667F}" type="presParOf" srcId="{F87D7A2E-26E0-954F-9C1F-4D721025CB61}" destId="{B805FD59-98C2-E14F-9B1F-7F1875C2F1D8}" srcOrd="3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E1AB0A33-C9BF-D94A-ACB1-2CB199DD7B52}" type="doc">
      <dgm:prSet loTypeId="urn:microsoft.com/office/officeart/2005/8/layout/vList3" loCatId="process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cs-CZ"/>
        </a:p>
      </dgm:t>
    </dgm:pt>
    <dgm:pt modelId="{1536E964-6EE1-0C43-BBC6-D9C102FCDCFB}">
      <dgm:prSet/>
      <dgm:spPr/>
      <dgm:t>
        <a:bodyPr/>
        <a:lstStyle/>
        <a:p>
          <a:r>
            <a:rPr lang="cs-CZ"/>
            <a:t>mateřské školy</a:t>
          </a:r>
        </a:p>
      </dgm:t>
    </dgm:pt>
    <dgm:pt modelId="{683B670D-E051-0D49-8DAF-4BBB5544AB64}" type="parTrans" cxnId="{2BA01787-BCEE-324F-9371-D6A0441AABCB}">
      <dgm:prSet/>
      <dgm:spPr/>
      <dgm:t>
        <a:bodyPr/>
        <a:lstStyle/>
        <a:p>
          <a:endParaRPr lang="cs-CZ"/>
        </a:p>
      </dgm:t>
    </dgm:pt>
    <dgm:pt modelId="{9F8A14A1-8BB7-C74B-AA55-042FBEB4B8BB}" type="sibTrans" cxnId="{2BA01787-BCEE-324F-9371-D6A0441AABCB}">
      <dgm:prSet/>
      <dgm:spPr/>
      <dgm:t>
        <a:bodyPr/>
        <a:lstStyle/>
        <a:p>
          <a:endParaRPr lang="cs-CZ"/>
        </a:p>
      </dgm:t>
    </dgm:pt>
    <dgm:pt modelId="{9A7308CD-8743-0B4B-B900-F6B6C74EC0AE}">
      <dgm:prSet/>
      <dgm:spPr/>
      <dgm:t>
        <a:bodyPr/>
        <a:lstStyle/>
        <a:p>
          <a:r>
            <a:rPr lang="cs-CZ"/>
            <a:t>základní školy</a:t>
          </a:r>
        </a:p>
      </dgm:t>
    </dgm:pt>
    <dgm:pt modelId="{4B338FFB-551F-4944-9E14-373614D10DF8}" type="parTrans" cxnId="{6CDEB4D6-56E0-EB46-93C0-87BCB624C55F}">
      <dgm:prSet/>
      <dgm:spPr/>
      <dgm:t>
        <a:bodyPr/>
        <a:lstStyle/>
        <a:p>
          <a:endParaRPr lang="cs-CZ"/>
        </a:p>
      </dgm:t>
    </dgm:pt>
    <dgm:pt modelId="{36DA87B4-F130-5241-B8B1-D240877464AA}" type="sibTrans" cxnId="{6CDEB4D6-56E0-EB46-93C0-87BCB624C55F}">
      <dgm:prSet/>
      <dgm:spPr/>
      <dgm:t>
        <a:bodyPr/>
        <a:lstStyle/>
        <a:p>
          <a:endParaRPr lang="cs-CZ"/>
        </a:p>
      </dgm:t>
    </dgm:pt>
    <dgm:pt modelId="{4822D315-7342-724F-B089-886FA0F209EA}">
      <dgm:prSet/>
      <dgm:spPr/>
      <dgm:t>
        <a:bodyPr/>
        <a:lstStyle/>
        <a:p>
          <a:r>
            <a:rPr lang="cs-CZ"/>
            <a:t>střední školy</a:t>
          </a:r>
        </a:p>
      </dgm:t>
    </dgm:pt>
    <dgm:pt modelId="{C7CB6206-A2F2-4C48-930C-42A1F2A52B4D}" type="parTrans" cxnId="{105A51F2-3ADF-7C44-9387-C2E14531212F}">
      <dgm:prSet/>
      <dgm:spPr/>
      <dgm:t>
        <a:bodyPr/>
        <a:lstStyle/>
        <a:p>
          <a:endParaRPr lang="cs-CZ"/>
        </a:p>
      </dgm:t>
    </dgm:pt>
    <dgm:pt modelId="{7CF1ABBB-DA59-E74A-9613-9DFE7A4B3E37}" type="sibTrans" cxnId="{105A51F2-3ADF-7C44-9387-C2E14531212F}">
      <dgm:prSet/>
      <dgm:spPr/>
      <dgm:t>
        <a:bodyPr/>
        <a:lstStyle/>
        <a:p>
          <a:endParaRPr lang="cs-CZ"/>
        </a:p>
      </dgm:t>
    </dgm:pt>
    <dgm:pt modelId="{3AD461D6-3D28-4FFB-A38F-E3C49C513C44}">
      <dgm:prSet/>
      <dgm:spPr/>
      <dgm:t>
        <a:bodyPr/>
        <a:lstStyle/>
        <a:p>
          <a:r>
            <a:rPr lang="cs-CZ"/>
            <a:t>vysoké školy</a:t>
          </a:r>
        </a:p>
      </dgm:t>
    </dgm:pt>
    <dgm:pt modelId="{6F0E1DA4-A691-468A-A49E-06D55B7AD332}" type="parTrans" cxnId="{89BFAF05-F579-44AD-8424-EDE7075FCDBF}">
      <dgm:prSet/>
      <dgm:spPr/>
      <dgm:t>
        <a:bodyPr/>
        <a:lstStyle/>
        <a:p>
          <a:endParaRPr lang="cs-CZ"/>
        </a:p>
      </dgm:t>
    </dgm:pt>
    <dgm:pt modelId="{D14C1D89-71B4-4A9A-86A7-6B783821CFE3}" type="sibTrans" cxnId="{89BFAF05-F579-44AD-8424-EDE7075FCDBF}">
      <dgm:prSet/>
      <dgm:spPr/>
      <dgm:t>
        <a:bodyPr/>
        <a:lstStyle/>
        <a:p>
          <a:endParaRPr lang="cs-CZ"/>
        </a:p>
      </dgm:t>
    </dgm:pt>
    <dgm:pt modelId="{41F18E79-C540-9A44-A505-6C2CC4A51417}" type="pres">
      <dgm:prSet presAssocID="{E1AB0A33-C9BF-D94A-ACB1-2CB199DD7B5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F1F8ED50-D7B2-A646-BE22-4FBF2D42D228}" type="pres">
      <dgm:prSet presAssocID="{1536E964-6EE1-0C43-BBC6-D9C102FCDCFB}" presName="composite" presStyleCnt="0"/>
      <dgm:spPr/>
    </dgm:pt>
    <dgm:pt modelId="{06BE2972-889B-F541-893C-089C0563CA66}" type="pres">
      <dgm:prSet presAssocID="{1536E964-6EE1-0C43-BBC6-D9C102FCDCFB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ěti obrys"/>
        </a:ext>
      </dgm:extLst>
    </dgm:pt>
    <dgm:pt modelId="{E527D6D3-4D50-954F-8B99-3FD626C86333}" type="pres">
      <dgm:prSet presAssocID="{1536E964-6EE1-0C43-BBC6-D9C102FCDCFB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5C739B1-0890-6441-A2B9-27005ACA4855}" type="pres">
      <dgm:prSet presAssocID="{9F8A14A1-8BB7-C74B-AA55-042FBEB4B8BB}" presName="spacing" presStyleCnt="0"/>
      <dgm:spPr/>
    </dgm:pt>
    <dgm:pt modelId="{6858D41E-85E4-CE48-B2E6-8FDB3A5FFEB6}" type="pres">
      <dgm:prSet presAssocID="{9A7308CD-8743-0B4B-B900-F6B6C74EC0AE}" presName="composite" presStyleCnt="0"/>
      <dgm:spPr/>
    </dgm:pt>
    <dgm:pt modelId="{39FFF0FD-D911-1C4C-B531-00EDF9D1D383}" type="pres">
      <dgm:prSet presAssocID="{9A7308CD-8743-0B4B-B900-F6B6C74EC0AE}" presName="imgShp" presStyleLbl="fgImgPlac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řída se souvislou výplní"/>
        </a:ext>
      </dgm:extLst>
    </dgm:pt>
    <dgm:pt modelId="{B98A9C43-5C44-1244-BE41-1F439AFD71AD}" type="pres">
      <dgm:prSet presAssocID="{9A7308CD-8743-0B4B-B900-F6B6C74EC0AE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511F0E7-0A11-BE49-8E2D-A10A121BF750}" type="pres">
      <dgm:prSet presAssocID="{36DA87B4-F130-5241-B8B1-D240877464AA}" presName="spacing" presStyleCnt="0"/>
      <dgm:spPr/>
    </dgm:pt>
    <dgm:pt modelId="{5A7A4294-5286-EE45-B9C7-4DBC96B5713B}" type="pres">
      <dgm:prSet presAssocID="{4822D315-7342-724F-B089-886FA0F209EA}" presName="composite" presStyleCnt="0"/>
      <dgm:spPr/>
    </dgm:pt>
    <dgm:pt modelId="{C6D6DEC2-3E02-9E45-9975-83C6883788FA}" type="pres">
      <dgm:prSet presAssocID="{4822D315-7342-724F-B089-886FA0F209EA}" presName="imgShp" presStyleLbl="fgImgPlac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outka obrys"/>
        </a:ext>
      </dgm:extLst>
    </dgm:pt>
    <dgm:pt modelId="{62D295AA-ABED-664E-B221-96543ED923AE}" type="pres">
      <dgm:prSet presAssocID="{4822D315-7342-724F-B089-886FA0F209EA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1E1C411-8E6C-3647-BCA5-5008E1297596}" type="pres">
      <dgm:prSet presAssocID="{7CF1ABBB-DA59-E74A-9613-9DFE7A4B3E37}" presName="spacing" presStyleCnt="0"/>
      <dgm:spPr/>
    </dgm:pt>
    <dgm:pt modelId="{02118A9B-E034-F249-AE00-04956D36B4BA}" type="pres">
      <dgm:prSet presAssocID="{3AD461D6-3D28-4FFB-A38F-E3C49C513C44}" presName="composite" presStyleCnt="0"/>
      <dgm:spPr/>
    </dgm:pt>
    <dgm:pt modelId="{3911DD5A-0BAD-1E4A-9AD6-99F6DBD90924}" type="pres">
      <dgm:prSet presAssocID="{3AD461D6-3D28-4FFB-A38F-E3C49C513C44}" presName="imgShp" presStyleLbl="fgImgPlac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moční čepice se souvislou výplní"/>
        </a:ext>
      </dgm:extLst>
    </dgm:pt>
    <dgm:pt modelId="{985C24EB-B796-0D4B-A217-C9DDFE103BA9}" type="pres">
      <dgm:prSet presAssocID="{3AD461D6-3D28-4FFB-A38F-E3C49C513C44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2055552-80E7-4E40-BD50-D710C98A4898}" type="presOf" srcId="{4822D315-7342-724F-B089-886FA0F209EA}" destId="{62D295AA-ABED-664E-B221-96543ED923AE}" srcOrd="0" destOrd="0" presId="urn:microsoft.com/office/officeart/2005/8/layout/vList3"/>
    <dgm:cxn modelId="{6CDEB4D6-56E0-EB46-93C0-87BCB624C55F}" srcId="{E1AB0A33-C9BF-D94A-ACB1-2CB199DD7B52}" destId="{9A7308CD-8743-0B4B-B900-F6B6C74EC0AE}" srcOrd="1" destOrd="0" parTransId="{4B338FFB-551F-4944-9E14-373614D10DF8}" sibTransId="{36DA87B4-F130-5241-B8B1-D240877464AA}"/>
    <dgm:cxn modelId="{316E93D2-0741-6E4C-82F5-428BC41BDF75}" type="presOf" srcId="{3AD461D6-3D28-4FFB-A38F-E3C49C513C44}" destId="{985C24EB-B796-0D4B-A217-C9DDFE103BA9}" srcOrd="0" destOrd="0" presId="urn:microsoft.com/office/officeart/2005/8/layout/vList3"/>
    <dgm:cxn modelId="{66262A45-8C08-D247-A791-3F153990B83F}" type="presOf" srcId="{1536E964-6EE1-0C43-BBC6-D9C102FCDCFB}" destId="{E527D6D3-4D50-954F-8B99-3FD626C86333}" srcOrd="0" destOrd="0" presId="urn:microsoft.com/office/officeart/2005/8/layout/vList3"/>
    <dgm:cxn modelId="{105A51F2-3ADF-7C44-9387-C2E14531212F}" srcId="{E1AB0A33-C9BF-D94A-ACB1-2CB199DD7B52}" destId="{4822D315-7342-724F-B089-886FA0F209EA}" srcOrd="2" destOrd="0" parTransId="{C7CB6206-A2F2-4C48-930C-42A1F2A52B4D}" sibTransId="{7CF1ABBB-DA59-E74A-9613-9DFE7A4B3E37}"/>
    <dgm:cxn modelId="{89BFAF05-F579-44AD-8424-EDE7075FCDBF}" srcId="{E1AB0A33-C9BF-D94A-ACB1-2CB199DD7B52}" destId="{3AD461D6-3D28-4FFB-A38F-E3C49C513C44}" srcOrd="3" destOrd="0" parTransId="{6F0E1DA4-A691-468A-A49E-06D55B7AD332}" sibTransId="{D14C1D89-71B4-4A9A-86A7-6B783821CFE3}"/>
    <dgm:cxn modelId="{183BCCAA-095B-D74D-9696-0C9592ECB318}" type="presOf" srcId="{E1AB0A33-C9BF-D94A-ACB1-2CB199DD7B52}" destId="{41F18E79-C540-9A44-A505-6C2CC4A51417}" srcOrd="0" destOrd="0" presId="urn:microsoft.com/office/officeart/2005/8/layout/vList3"/>
    <dgm:cxn modelId="{483993EF-8710-2548-B7D5-5C8103D51714}" type="presOf" srcId="{9A7308CD-8743-0B4B-B900-F6B6C74EC0AE}" destId="{B98A9C43-5C44-1244-BE41-1F439AFD71AD}" srcOrd="0" destOrd="0" presId="urn:microsoft.com/office/officeart/2005/8/layout/vList3"/>
    <dgm:cxn modelId="{2BA01787-BCEE-324F-9371-D6A0441AABCB}" srcId="{E1AB0A33-C9BF-D94A-ACB1-2CB199DD7B52}" destId="{1536E964-6EE1-0C43-BBC6-D9C102FCDCFB}" srcOrd="0" destOrd="0" parTransId="{683B670D-E051-0D49-8DAF-4BBB5544AB64}" sibTransId="{9F8A14A1-8BB7-C74B-AA55-042FBEB4B8BB}"/>
    <dgm:cxn modelId="{DACCCE20-92F9-0A45-81AC-22EEDA0A67AC}" type="presParOf" srcId="{41F18E79-C540-9A44-A505-6C2CC4A51417}" destId="{F1F8ED50-D7B2-A646-BE22-4FBF2D42D228}" srcOrd="0" destOrd="0" presId="urn:microsoft.com/office/officeart/2005/8/layout/vList3"/>
    <dgm:cxn modelId="{1A377E9F-8500-464E-ADD4-B21DEDADA223}" type="presParOf" srcId="{F1F8ED50-D7B2-A646-BE22-4FBF2D42D228}" destId="{06BE2972-889B-F541-893C-089C0563CA66}" srcOrd="0" destOrd="0" presId="urn:microsoft.com/office/officeart/2005/8/layout/vList3"/>
    <dgm:cxn modelId="{D351D5D4-2946-7A4D-A6D3-84D860F93ECF}" type="presParOf" srcId="{F1F8ED50-D7B2-A646-BE22-4FBF2D42D228}" destId="{E527D6D3-4D50-954F-8B99-3FD626C86333}" srcOrd="1" destOrd="0" presId="urn:microsoft.com/office/officeart/2005/8/layout/vList3"/>
    <dgm:cxn modelId="{CE1B0D0E-68B5-8441-9DBA-8365E12F5C7B}" type="presParOf" srcId="{41F18E79-C540-9A44-A505-6C2CC4A51417}" destId="{55C739B1-0890-6441-A2B9-27005ACA4855}" srcOrd="1" destOrd="0" presId="urn:microsoft.com/office/officeart/2005/8/layout/vList3"/>
    <dgm:cxn modelId="{CD835C46-B189-7746-85E0-B6670D04DB10}" type="presParOf" srcId="{41F18E79-C540-9A44-A505-6C2CC4A51417}" destId="{6858D41E-85E4-CE48-B2E6-8FDB3A5FFEB6}" srcOrd="2" destOrd="0" presId="urn:microsoft.com/office/officeart/2005/8/layout/vList3"/>
    <dgm:cxn modelId="{A5C99DD8-8994-EC49-98F6-56DC3ED116BC}" type="presParOf" srcId="{6858D41E-85E4-CE48-B2E6-8FDB3A5FFEB6}" destId="{39FFF0FD-D911-1C4C-B531-00EDF9D1D383}" srcOrd="0" destOrd="0" presId="urn:microsoft.com/office/officeart/2005/8/layout/vList3"/>
    <dgm:cxn modelId="{0F587438-03EA-5A42-9A8A-0560B6C91842}" type="presParOf" srcId="{6858D41E-85E4-CE48-B2E6-8FDB3A5FFEB6}" destId="{B98A9C43-5C44-1244-BE41-1F439AFD71AD}" srcOrd="1" destOrd="0" presId="urn:microsoft.com/office/officeart/2005/8/layout/vList3"/>
    <dgm:cxn modelId="{D674A116-1811-864C-85B4-F873F591B3F0}" type="presParOf" srcId="{41F18E79-C540-9A44-A505-6C2CC4A51417}" destId="{1511F0E7-0A11-BE49-8E2D-A10A121BF750}" srcOrd="3" destOrd="0" presId="urn:microsoft.com/office/officeart/2005/8/layout/vList3"/>
    <dgm:cxn modelId="{9546A129-EC2C-844F-9F6B-F168D1493936}" type="presParOf" srcId="{41F18E79-C540-9A44-A505-6C2CC4A51417}" destId="{5A7A4294-5286-EE45-B9C7-4DBC96B5713B}" srcOrd="4" destOrd="0" presId="urn:microsoft.com/office/officeart/2005/8/layout/vList3"/>
    <dgm:cxn modelId="{C31D8FE4-4E7F-594F-90D3-7B245618E03C}" type="presParOf" srcId="{5A7A4294-5286-EE45-B9C7-4DBC96B5713B}" destId="{C6D6DEC2-3E02-9E45-9975-83C6883788FA}" srcOrd="0" destOrd="0" presId="urn:microsoft.com/office/officeart/2005/8/layout/vList3"/>
    <dgm:cxn modelId="{B7FA5545-30A5-9644-888B-735C9CD6DE62}" type="presParOf" srcId="{5A7A4294-5286-EE45-B9C7-4DBC96B5713B}" destId="{62D295AA-ABED-664E-B221-96543ED923AE}" srcOrd="1" destOrd="0" presId="urn:microsoft.com/office/officeart/2005/8/layout/vList3"/>
    <dgm:cxn modelId="{D9B46F46-2422-6140-ACB2-62719EB50806}" type="presParOf" srcId="{41F18E79-C540-9A44-A505-6C2CC4A51417}" destId="{81E1C411-8E6C-3647-BCA5-5008E1297596}" srcOrd="5" destOrd="0" presId="urn:microsoft.com/office/officeart/2005/8/layout/vList3"/>
    <dgm:cxn modelId="{AA97DFEB-1919-204D-B4AF-89C3B3BD995E}" type="presParOf" srcId="{41F18E79-C540-9A44-A505-6C2CC4A51417}" destId="{02118A9B-E034-F249-AE00-04956D36B4BA}" srcOrd="6" destOrd="0" presId="urn:microsoft.com/office/officeart/2005/8/layout/vList3"/>
    <dgm:cxn modelId="{77F4C4F9-B737-8C4F-8DB7-6E70FBC64B6B}" type="presParOf" srcId="{02118A9B-E034-F249-AE00-04956D36B4BA}" destId="{3911DD5A-0BAD-1E4A-9AD6-99F6DBD90924}" srcOrd="0" destOrd="0" presId="urn:microsoft.com/office/officeart/2005/8/layout/vList3"/>
    <dgm:cxn modelId="{58FE48D4-1FB9-0641-8916-5290BF4E3831}" type="presParOf" srcId="{02118A9B-E034-F249-AE00-04956D36B4BA}" destId="{985C24EB-B796-0D4B-A217-C9DDFE103BA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6E121B9-BA78-5548-9182-92C415EC95A5}" type="doc">
      <dgm:prSet loTypeId="urn:microsoft.com/office/officeart/2005/8/layout/default" loCatId="relationship" qsTypeId="urn:microsoft.com/office/officeart/2005/8/quickstyle/simple5" qsCatId="simple" csTypeId="urn:microsoft.com/office/officeart/2005/8/colors/accent5_2" csCatId="accent5" phldr="1"/>
      <dgm:spPr/>
      <dgm:t>
        <a:bodyPr/>
        <a:lstStyle/>
        <a:p>
          <a:endParaRPr lang="cs-CZ"/>
        </a:p>
      </dgm:t>
    </dgm:pt>
    <dgm:pt modelId="{A933EE79-A7E0-DE47-B68A-29B60A16C631}">
      <dgm:prSet/>
      <dgm:spPr/>
      <dgm:t>
        <a:bodyPr/>
        <a:lstStyle/>
        <a:p>
          <a:r>
            <a:rPr lang="cs-CZ"/>
            <a:t>Západočeská univerzita v Plzni</a:t>
          </a:r>
        </a:p>
      </dgm:t>
    </dgm:pt>
    <dgm:pt modelId="{A48596E5-EBE1-6D41-ABB5-7D8AF3658135}" type="parTrans" cxnId="{16DC07D8-8812-104F-9F2E-CC962408F3DC}">
      <dgm:prSet/>
      <dgm:spPr/>
      <dgm:t>
        <a:bodyPr/>
        <a:lstStyle/>
        <a:p>
          <a:endParaRPr lang="cs-CZ"/>
        </a:p>
      </dgm:t>
    </dgm:pt>
    <dgm:pt modelId="{F8230CB2-DE0E-7C41-96CB-70CC15E83631}" type="sibTrans" cxnId="{16DC07D8-8812-104F-9F2E-CC962408F3DC}">
      <dgm:prSet/>
      <dgm:spPr/>
      <dgm:t>
        <a:bodyPr/>
        <a:lstStyle/>
        <a:p>
          <a:endParaRPr lang="cs-CZ"/>
        </a:p>
      </dgm:t>
    </dgm:pt>
    <dgm:pt modelId="{1D1ACA20-DD6A-B844-B9E6-1FD349616186}">
      <dgm:prSet/>
      <dgm:spPr/>
      <dgm:t>
        <a:bodyPr/>
        <a:lstStyle/>
        <a:p>
          <a:r>
            <a:rPr lang="cs-CZ"/>
            <a:t>Lékařská fakulta v Plzni Univerzity Karlovy v Praze </a:t>
          </a:r>
        </a:p>
      </dgm:t>
    </dgm:pt>
    <dgm:pt modelId="{F1289F21-E495-0541-94C9-B5DF152293CA}" type="parTrans" cxnId="{F98DBF55-1673-6142-AF7C-E7A96960DFF2}">
      <dgm:prSet/>
      <dgm:spPr/>
      <dgm:t>
        <a:bodyPr/>
        <a:lstStyle/>
        <a:p>
          <a:endParaRPr lang="cs-CZ"/>
        </a:p>
      </dgm:t>
    </dgm:pt>
    <dgm:pt modelId="{FF112AA5-C77D-6442-98AD-39389BE43408}" type="sibTrans" cxnId="{F98DBF55-1673-6142-AF7C-E7A96960DFF2}">
      <dgm:prSet/>
      <dgm:spPr/>
      <dgm:t>
        <a:bodyPr/>
        <a:lstStyle/>
        <a:p>
          <a:endParaRPr lang="cs-CZ"/>
        </a:p>
      </dgm:t>
    </dgm:pt>
    <dgm:pt modelId="{8E5B0737-72EB-AD46-A8EC-DC832D69DB5E}">
      <dgm:prSet/>
      <dgm:spPr/>
      <dgm:t>
        <a:bodyPr/>
        <a:lstStyle/>
        <a:p>
          <a:r>
            <a:rPr lang="cs-CZ" err="1"/>
            <a:t>Techmania</a:t>
          </a:r>
          <a:r>
            <a:rPr lang="cs-CZ"/>
            <a:t> Science Center o. p. s. </a:t>
          </a:r>
        </a:p>
      </dgm:t>
    </dgm:pt>
    <dgm:pt modelId="{BB63A278-AC3B-4549-B14A-8FAF626B31F5}" type="parTrans" cxnId="{867CECBB-06F2-644A-B184-B384808DB5FF}">
      <dgm:prSet/>
      <dgm:spPr/>
      <dgm:t>
        <a:bodyPr/>
        <a:lstStyle/>
        <a:p>
          <a:endParaRPr lang="cs-CZ"/>
        </a:p>
      </dgm:t>
    </dgm:pt>
    <dgm:pt modelId="{CA735B58-BAB3-ED4E-9D14-3F653794F1EF}" type="sibTrans" cxnId="{867CECBB-06F2-644A-B184-B384808DB5FF}">
      <dgm:prSet/>
      <dgm:spPr/>
      <dgm:t>
        <a:bodyPr/>
        <a:lstStyle/>
        <a:p>
          <a:endParaRPr lang="cs-CZ"/>
        </a:p>
      </dgm:t>
    </dgm:pt>
    <dgm:pt modelId="{3CD81F92-365E-0941-9459-C8CB134F96F3}">
      <dgm:prSet/>
      <dgm:spPr/>
      <dgm:t>
        <a:bodyPr/>
        <a:lstStyle/>
        <a:p>
          <a:r>
            <a:rPr lang="cs-CZ"/>
            <a:t>Správa informačních technologií města Plzně̌, příspěvková organizace </a:t>
          </a:r>
        </a:p>
      </dgm:t>
    </dgm:pt>
    <dgm:pt modelId="{BA2D2DCA-D058-D348-B0BE-10EA64A5B682}" type="parTrans" cxnId="{D1370AA5-E333-9545-8697-9C30E7D3F478}">
      <dgm:prSet/>
      <dgm:spPr/>
      <dgm:t>
        <a:bodyPr/>
        <a:lstStyle/>
        <a:p>
          <a:endParaRPr lang="cs-CZ"/>
        </a:p>
      </dgm:t>
    </dgm:pt>
    <dgm:pt modelId="{CE095447-0A0D-1D4E-AFD6-E5F9FFE7BEEC}" type="sibTrans" cxnId="{D1370AA5-E333-9545-8697-9C30E7D3F478}">
      <dgm:prSet/>
      <dgm:spPr/>
      <dgm:t>
        <a:bodyPr/>
        <a:lstStyle/>
        <a:p>
          <a:endParaRPr lang="cs-CZ"/>
        </a:p>
      </dgm:t>
    </dgm:pt>
    <dgm:pt modelId="{9FFBF948-A786-E143-948E-2DD87F0CC471}">
      <dgm:prSet/>
      <dgm:spPr/>
      <dgm:t>
        <a:bodyPr/>
        <a:lstStyle/>
        <a:p>
          <a:r>
            <a:rPr lang="cs-CZ"/>
            <a:t>Středisko služeb školám Plzeň̌ </a:t>
          </a:r>
        </a:p>
      </dgm:t>
    </dgm:pt>
    <dgm:pt modelId="{8EB4F5D9-29D5-8C4C-8CF6-B8C566659F64}" type="parTrans" cxnId="{E5BCC79B-47BD-D648-8DD0-4DB730C3647A}">
      <dgm:prSet/>
      <dgm:spPr/>
      <dgm:t>
        <a:bodyPr/>
        <a:lstStyle/>
        <a:p>
          <a:endParaRPr lang="cs-CZ"/>
        </a:p>
      </dgm:t>
    </dgm:pt>
    <dgm:pt modelId="{5873C1F5-26B8-8B45-9F84-9CE7EFDB4B8F}" type="sibTrans" cxnId="{E5BCC79B-47BD-D648-8DD0-4DB730C3647A}">
      <dgm:prSet/>
      <dgm:spPr/>
      <dgm:t>
        <a:bodyPr/>
        <a:lstStyle/>
        <a:p>
          <a:endParaRPr lang="cs-CZ"/>
        </a:p>
      </dgm:t>
    </dgm:pt>
    <dgm:pt modelId="{E212A602-17B3-E24D-9905-08FB907C9202}">
      <dgm:prSet/>
      <dgm:spPr/>
      <dgm:t>
        <a:bodyPr/>
        <a:lstStyle/>
        <a:p>
          <a:r>
            <a:rPr lang="cs-CZ" err="1"/>
            <a:t>nvias</a:t>
          </a:r>
          <a:r>
            <a:rPr lang="cs-CZ"/>
            <a:t>, z. s. je nevládní́ nezisková́ organizace </a:t>
          </a:r>
        </a:p>
      </dgm:t>
    </dgm:pt>
    <dgm:pt modelId="{DA846646-DE20-D042-BE75-9F36F0D50203}" type="parTrans" cxnId="{95DB25CD-41D4-8B42-92F6-AF3468641BC7}">
      <dgm:prSet/>
      <dgm:spPr/>
      <dgm:t>
        <a:bodyPr/>
        <a:lstStyle/>
        <a:p>
          <a:endParaRPr lang="cs-CZ"/>
        </a:p>
      </dgm:t>
    </dgm:pt>
    <dgm:pt modelId="{A4A9D5D6-CCD4-5D44-BF01-0BB22E2BC283}" type="sibTrans" cxnId="{95DB25CD-41D4-8B42-92F6-AF3468641BC7}">
      <dgm:prSet/>
      <dgm:spPr/>
      <dgm:t>
        <a:bodyPr/>
        <a:lstStyle/>
        <a:p>
          <a:endParaRPr lang="cs-CZ"/>
        </a:p>
      </dgm:t>
    </dgm:pt>
    <dgm:pt modelId="{28769C51-931D-F848-B317-DB193E678DFC}">
      <dgm:prSet/>
      <dgm:spPr/>
      <dgm:t>
        <a:bodyPr/>
        <a:lstStyle/>
        <a:p>
          <a:r>
            <a:rPr lang="cs-CZ"/>
            <a:t>Muzea</a:t>
          </a:r>
        </a:p>
      </dgm:t>
    </dgm:pt>
    <dgm:pt modelId="{36114EEB-BFC3-5F40-85D5-62AC09DCFF62}" type="parTrans" cxnId="{18799751-ADEA-2F44-8DFE-665C836D42F3}">
      <dgm:prSet/>
      <dgm:spPr/>
      <dgm:t>
        <a:bodyPr/>
        <a:lstStyle/>
        <a:p>
          <a:endParaRPr lang="cs-CZ"/>
        </a:p>
      </dgm:t>
    </dgm:pt>
    <dgm:pt modelId="{2638E9D8-8AD7-EB40-BCA7-834295A957B9}" type="sibTrans" cxnId="{18799751-ADEA-2F44-8DFE-665C836D42F3}">
      <dgm:prSet/>
      <dgm:spPr/>
      <dgm:t>
        <a:bodyPr/>
        <a:lstStyle/>
        <a:p>
          <a:endParaRPr lang="cs-CZ"/>
        </a:p>
      </dgm:t>
    </dgm:pt>
    <dgm:pt modelId="{9467478C-DBA2-684A-94CC-69714096F2A9}">
      <dgm:prSet/>
      <dgm:spPr/>
      <dgm:t>
        <a:bodyPr/>
        <a:lstStyle/>
        <a:p>
          <a:r>
            <a:rPr lang="cs-CZ"/>
            <a:t>Galerie</a:t>
          </a:r>
        </a:p>
      </dgm:t>
    </dgm:pt>
    <dgm:pt modelId="{42FE540A-A25C-8347-A3E4-253EC0B714A0}" type="parTrans" cxnId="{62615D21-D83B-0945-B4BE-80335E901661}">
      <dgm:prSet/>
      <dgm:spPr/>
      <dgm:t>
        <a:bodyPr/>
        <a:lstStyle/>
        <a:p>
          <a:endParaRPr lang="cs-CZ"/>
        </a:p>
      </dgm:t>
    </dgm:pt>
    <dgm:pt modelId="{D293E0C0-7B33-3D43-A4D4-F873438DB936}" type="sibTrans" cxnId="{62615D21-D83B-0945-B4BE-80335E901661}">
      <dgm:prSet/>
      <dgm:spPr/>
      <dgm:t>
        <a:bodyPr/>
        <a:lstStyle/>
        <a:p>
          <a:endParaRPr lang="cs-CZ"/>
        </a:p>
      </dgm:t>
    </dgm:pt>
    <dgm:pt modelId="{3B405C7B-6494-5943-A9D7-6B95071CDDEC}">
      <dgm:prSet/>
      <dgm:spPr/>
      <dgm:t>
        <a:bodyPr/>
        <a:lstStyle/>
        <a:p>
          <a:r>
            <a:rPr lang="cs-CZ"/>
            <a:t>Hvězdárna a planetárium Plzeň̌</a:t>
          </a:r>
        </a:p>
      </dgm:t>
    </dgm:pt>
    <dgm:pt modelId="{9FF0EDCF-3031-E040-8ABA-AFC2345AAE14}" type="parTrans" cxnId="{E5AAB4ED-2D2B-0844-BF0B-9A65707AE5AE}">
      <dgm:prSet/>
      <dgm:spPr/>
      <dgm:t>
        <a:bodyPr/>
        <a:lstStyle/>
        <a:p>
          <a:endParaRPr lang="cs-CZ"/>
        </a:p>
      </dgm:t>
    </dgm:pt>
    <dgm:pt modelId="{AEC7CD2C-3365-194C-B7BE-CB328A42D69A}" type="sibTrans" cxnId="{E5AAB4ED-2D2B-0844-BF0B-9A65707AE5AE}">
      <dgm:prSet/>
      <dgm:spPr/>
      <dgm:t>
        <a:bodyPr/>
        <a:lstStyle/>
        <a:p>
          <a:endParaRPr lang="cs-CZ"/>
        </a:p>
      </dgm:t>
    </dgm:pt>
    <dgm:pt modelId="{61909FEB-24F9-3C47-904E-9BB83FC02073}">
      <dgm:prSet/>
      <dgm:spPr/>
      <dgm:t>
        <a:bodyPr/>
        <a:lstStyle/>
        <a:p>
          <a:r>
            <a:rPr lang="cs-CZ"/>
            <a:t>Hvězdárna Rokycany</a:t>
          </a:r>
        </a:p>
      </dgm:t>
    </dgm:pt>
    <dgm:pt modelId="{F85174D2-D2F1-324A-88B8-B85261EDFDB5}" type="parTrans" cxnId="{6A004C55-0E26-1945-AA69-6B12D9354BD4}">
      <dgm:prSet/>
      <dgm:spPr/>
      <dgm:t>
        <a:bodyPr/>
        <a:lstStyle/>
        <a:p>
          <a:endParaRPr lang="cs-CZ"/>
        </a:p>
      </dgm:t>
    </dgm:pt>
    <dgm:pt modelId="{30347022-D9D4-9C43-94E5-959590F6256C}" type="sibTrans" cxnId="{6A004C55-0E26-1945-AA69-6B12D9354BD4}">
      <dgm:prSet/>
      <dgm:spPr/>
      <dgm:t>
        <a:bodyPr/>
        <a:lstStyle/>
        <a:p>
          <a:endParaRPr lang="cs-CZ"/>
        </a:p>
      </dgm:t>
    </dgm:pt>
    <dgm:pt modelId="{3D4C580E-6B09-FE4A-890A-BE855301104D}">
      <dgm:prSet/>
      <dgm:spPr/>
      <dgm:t>
        <a:bodyPr/>
        <a:lstStyle/>
        <a:p>
          <a:r>
            <a:rPr lang="cs-CZ"/>
            <a:t>Enviromentální centra</a:t>
          </a:r>
        </a:p>
      </dgm:t>
    </dgm:pt>
    <dgm:pt modelId="{777AAA6D-77BE-D540-87D4-CDA8B4827FEF}" type="parTrans" cxnId="{6E629990-9B3D-DE48-BAD0-4EC6FFFAE18A}">
      <dgm:prSet/>
      <dgm:spPr/>
      <dgm:t>
        <a:bodyPr/>
        <a:lstStyle/>
        <a:p>
          <a:endParaRPr lang="cs-CZ"/>
        </a:p>
      </dgm:t>
    </dgm:pt>
    <dgm:pt modelId="{B13634EB-AD87-D34E-81D8-79D21BF6D7ED}" type="sibTrans" cxnId="{6E629990-9B3D-DE48-BAD0-4EC6FFFAE18A}">
      <dgm:prSet/>
      <dgm:spPr/>
      <dgm:t>
        <a:bodyPr/>
        <a:lstStyle/>
        <a:p>
          <a:endParaRPr lang="cs-CZ"/>
        </a:p>
      </dgm:t>
    </dgm:pt>
    <dgm:pt modelId="{DA68A108-50D3-8949-B720-0A7ABE069607}">
      <dgm:prSet/>
      <dgm:spPr/>
      <dgm:t>
        <a:bodyPr/>
        <a:lstStyle/>
        <a:p>
          <a:r>
            <a:rPr lang="cs-CZ"/>
            <a:t>Zoologická́ zahrada Plzeň̌</a:t>
          </a:r>
        </a:p>
      </dgm:t>
    </dgm:pt>
    <dgm:pt modelId="{7B571245-B3B0-4441-A5BD-F74DB41FD73E}" type="parTrans" cxnId="{4437C4F5-E888-394D-8CC0-2843753EFCDA}">
      <dgm:prSet/>
      <dgm:spPr/>
      <dgm:t>
        <a:bodyPr/>
        <a:lstStyle/>
        <a:p>
          <a:endParaRPr lang="cs-CZ"/>
        </a:p>
      </dgm:t>
    </dgm:pt>
    <dgm:pt modelId="{04B4491F-8554-EF46-B016-4C0B72561E63}" type="sibTrans" cxnId="{4437C4F5-E888-394D-8CC0-2843753EFCDA}">
      <dgm:prSet/>
      <dgm:spPr/>
      <dgm:t>
        <a:bodyPr/>
        <a:lstStyle/>
        <a:p>
          <a:endParaRPr lang="cs-CZ"/>
        </a:p>
      </dgm:t>
    </dgm:pt>
    <dgm:pt modelId="{05A589AD-0AC6-5342-80DA-CA1CCBD06C0C}">
      <dgm:prSet/>
      <dgm:spPr/>
      <dgm:t>
        <a:bodyPr/>
        <a:lstStyle/>
        <a:p>
          <a:r>
            <a:rPr lang="cs-CZ"/>
            <a:t>Centrum stavitelského dědictví NTM</a:t>
          </a:r>
        </a:p>
      </dgm:t>
    </dgm:pt>
    <dgm:pt modelId="{A67155A7-2E53-BB46-8B78-5BE62A7D89A3}" type="parTrans" cxnId="{E8EDC419-4F17-CE40-AF78-96E368C2540F}">
      <dgm:prSet/>
      <dgm:spPr/>
      <dgm:t>
        <a:bodyPr/>
        <a:lstStyle/>
        <a:p>
          <a:endParaRPr lang="cs-CZ"/>
        </a:p>
      </dgm:t>
    </dgm:pt>
    <dgm:pt modelId="{9BBE4D1A-2802-6B46-ABAB-0AE474831145}" type="sibTrans" cxnId="{E8EDC419-4F17-CE40-AF78-96E368C2540F}">
      <dgm:prSet/>
      <dgm:spPr/>
      <dgm:t>
        <a:bodyPr/>
        <a:lstStyle/>
        <a:p>
          <a:endParaRPr lang="cs-CZ"/>
        </a:p>
      </dgm:t>
    </dgm:pt>
    <dgm:pt modelId="{E45F821D-625A-6941-A646-C503F4E48333}">
      <dgm:prSet/>
      <dgm:spPr/>
      <dgm:t>
        <a:bodyPr/>
        <a:lstStyle/>
        <a:p>
          <a:r>
            <a:rPr lang="cs-CZ"/>
            <a:t>a řada dalších… </a:t>
          </a:r>
        </a:p>
      </dgm:t>
    </dgm:pt>
    <dgm:pt modelId="{287AFAFB-1A0E-E64E-851E-195AF5D2D862}" type="parTrans" cxnId="{0C26526F-55B3-EC46-8676-BAEA65103D7E}">
      <dgm:prSet/>
      <dgm:spPr/>
      <dgm:t>
        <a:bodyPr/>
        <a:lstStyle/>
        <a:p>
          <a:endParaRPr lang="cs-CZ"/>
        </a:p>
      </dgm:t>
    </dgm:pt>
    <dgm:pt modelId="{3648EF35-DA10-AF41-AE1C-6560816FB950}" type="sibTrans" cxnId="{0C26526F-55B3-EC46-8676-BAEA65103D7E}">
      <dgm:prSet/>
      <dgm:spPr/>
      <dgm:t>
        <a:bodyPr/>
        <a:lstStyle/>
        <a:p>
          <a:endParaRPr lang="cs-CZ"/>
        </a:p>
      </dgm:t>
    </dgm:pt>
    <dgm:pt modelId="{8988A5EA-9186-4C83-8F27-FCC75C739BFF}">
      <dgm:prSet/>
      <dgm:spPr/>
      <dgm:t>
        <a:bodyPr/>
        <a:lstStyle/>
        <a:p>
          <a:r>
            <a:rPr lang="cs-CZ"/>
            <a:t>Školní družiny a kluby</a:t>
          </a:r>
        </a:p>
      </dgm:t>
    </dgm:pt>
    <dgm:pt modelId="{8EE4179F-C065-46CB-B0A6-7AFA78B26C58}" type="parTrans" cxnId="{4798056B-AF1B-49AE-A9D9-C69A483A78C1}">
      <dgm:prSet/>
      <dgm:spPr/>
      <dgm:t>
        <a:bodyPr/>
        <a:lstStyle/>
        <a:p>
          <a:endParaRPr lang="cs-CZ"/>
        </a:p>
      </dgm:t>
    </dgm:pt>
    <dgm:pt modelId="{1FB9E0CD-56C1-4E5A-A2FD-8965A70CB74E}" type="sibTrans" cxnId="{4798056B-AF1B-49AE-A9D9-C69A483A78C1}">
      <dgm:prSet/>
      <dgm:spPr/>
      <dgm:t>
        <a:bodyPr/>
        <a:lstStyle/>
        <a:p>
          <a:endParaRPr lang="cs-CZ"/>
        </a:p>
      </dgm:t>
    </dgm:pt>
    <dgm:pt modelId="{2EDCFFC4-83CB-4014-AA10-6326123245D6}">
      <dgm:prSet/>
      <dgm:spPr/>
      <dgm:t>
        <a:bodyPr/>
        <a:lstStyle/>
        <a:p>
          <a:r>
            <a:rPr lang="cs-CZ"/>
            <a:t>Střediska volného času</a:t>
          </a:r>
        </a:p>
      </dgm:t>
    </dgm:pt>
    <dgm:pt modelId="{D7AF426F-9A2F-4C51-A28E-6ED5613DAC55}" type="parTrans" cxnId="{744E4E51-9ABA-4731-884B-7E6E2943B6C2}">
      <dgm:prSet/>
      <dgm:spPr/>
      <dgm:t>
        <a:bodyPr/>
        <a:lstStyle/>
        <a:p>
          <a:endParaRPr lang="cs-CZ"/>
        </a:p>
      </dgm:t>
    </dgm:pt>
    <dgm:pt modelId="{5B7A997F-C783-4106-88DE-FAA7B68B5CC4}" type="sibTrans" cxnId="{744E4E51-9ABA-4731-884B-7E6E2943B6C2}">
      <dgm:prSet/>
      <dgm:spPr/>
      <dgm:t>
        <a:bodyPr/>
        <a:lstStyle/>
        <a:p>
          <a:endParaRPr lang="cs-CZ"/>
        </a:p>
      </dgm:t>
    </dgm:pt>
    <dgm:pt modelId="{ABA62F3E-2876-46A7-A48B-F9575765D147}">
      <dgm:prSet/>
      <dgm:spPr/>
      <dgm:t>
        <a:bodyPr/>
        <a:lstStyle/>
        <a:p>
          <a:r>
            <a:rPr lang="cs-CZ"/>
            <a:t>Domy dětí a mládeže</a:t>
          </a:r>
        </a:p>
      </dgm:t>
    </dgm:pt>
    <dgm:pt modelId="{B8A50FE8-92D2-4E40-8A26-2581CBF55E93}" type="parTrans" cxnId="{2AD5BA11-0120-4320-9ED5-6C93429A7B56}">
      <dgm:prSet/>
      <dgm:spPr/>
      <dgm:t>
        <a:bodyPr/>
        <a:lstStyle/>
        <a:p>
          <a:endParaRPr lang="cs-CZ"/>
        </a:p>
      </dgm:t>
    </dgm:pt>
    <dgm:pt modelId="{78AED37E-2A29-4B68-8AC0-C9E0BC515757}" type="sibTrans" cxnId="{2AD5BA11-0120-4320-9ED5-6C93429A7B56}">
      <dgm:prSet/>
      <dgm:spPr/>
      <dgm:t>
        <a:bodyPr/>
        <a:lstStyle/>
        <a:p>
          <a:endParaRPr lang="cs-CZ"/>
        </a:p>
      </dgm:t>
    </dgm:pt>
    <dgm:pt modelId="{CF2F26A2-A584-464E-A9E2-9F9C2DFCB910}">
      <dgm:prSet/>
      <dgm:spPr/>
      <dgm:t>
        <a:bodyPr/>
        <a:lstStyle/>
        <a:p>
          <a:r>
            <a:rPr lang="cs-CZ"/>
            <a:t>Radovánek</a:t>
          </a:r>
        </a:p>
      </dgm:t>
    </dgm:pt>
    <dgm:pt modelId="{37EC51BD-03CD-F04D-B352-1A6697B9C6EE}" type="parTrans" cxnId="{157FAEB5-D462-D044-AD38-A7EC2B72565A}">
      <dgm:prSet/>
      <dgm:spPr/>
      <dgm:t>
        <a:bodyPr/>
        <a:lstStyle/>
        <a:p>
          <a:endParaRPr lang="cs-CZ"/>
        </a:p>
      </dgm:t>
    </dgm:pt>
    <dgm:pt modelId="{5691F958-1A0D-F249-A499-430703881495}" type="sibTrans" cxnId="{157FAEB5-D462-D044-AD38-A7EC2B72565A}">
      <dgm:prSet/>
      <dgm:spPr/>
      <dgm:t>
        <a:bodyPr/>
        <a:lstStyle/>
        <a:p>
          <a:endParaRPr lang="cs-CZ"/>
        </a:p>
      </dgm:t>
    </dgm:pt>
    <dgm:pt modelId="{D880E5BD-4F7B-2540-9331-BF2D51F737BF}" type="pres">
      <dgm:prSet presAssocID="{86E121B9-BA78-5548-9182-92C415EC95A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862AD3A5-E137-B340-ACDA-60EA8664056A}" type="pres">
      <dgm:prSet presAssocID="{A933EE79-A7E0-DE47-B68A-29B60A16C631}" presName="node" presStyleLbl="node1" presStyleIdx="0" presStyleCnt="1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A67B0CE-B319-2243-A333-E4544425FB64}" type="pres">
      <dgm:prSet presAssocID="{F8230CB2-DE0E-7C41-96CB-70CC15E83631}" presName="sibTrans" presStyleCnt="0"/>
      <dgm:spPr/>
    </dgm:pt>
    <dgm:pt modelId="{F7E63B36-4485-1A41-BE56-080F30E02C1F}" type="pres">
      <dgm:prSet presAssocID="{1D1ACA20-DD6A-B844-B9E6-1FD349616186}" presName="node" presStyleLbl="node1" presStyleIdx="1" presStyleCnt="1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586A626-6BD3-F243-AE82-79E1FBC46239}" type="pres">
      <dgm:prSet presAssocID="{FF112AA5-C77D-6442-98AD-39389BE43408}" presName="sibTrans" presStyleCnt="0"/>
      <dgm:spPr/>
    </dgm:pt>
    <dgm:pt modelId="{ABEC1ACC-561D-744D-BD4E-78446121237B}" type="pres">
      <dgm:prSet presAssocID="{8E5B0737-72EB-AD46-A8EC-DC832D69DB5E}" presName="node" presStyleLbl="node1" presStyleIdx="2" presStyleCnt="1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9EBB340-274B-4B41-8A9C-FF7E007E9DE4}" type="pres">
      <dgm:prSet presAssocID="{CA735B58-BAB3-ED4E-9D14-3F653794F1EF}" presName="sibTrans" presStyleCnt="0"/>
      <dgm:spPr/>
    </dgm:pt>
    <dgm:pt modelId="{F9E1F9CE-CF91-8041-ADF4-84599F1E70D7}" type="pres">
      <dgm:prSet presAssocID="{CF2F26A2-A584-464E-A9E2-9F9C2DFCB910}" presName="node" presStyleLbl="node1" presStyleIdx="3" presStyleCnt="1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B6B7B1B-B451-0C4B-93CF-F94E9863A9AC}" type="pres">
      <dgm:prSet presAssocID="{5691F958-1A0D-F249-A499-430703881495}" presName="sibTrans" presStyleCnt="0"/>
      <dgm:spPr/>
    </dgm:pt>
    <dgm:pt modelId="{47B1447C-69E7-E34E-8D24-E5C80BF3108E}" type="pres">
      <dgm:prSet presAssocID="{3CD81F92-365E-0941-9459-C8CB134F96F3}" presName="node" presStyleLbl="node1" presStyleIdx="4" presStyleCnt="1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2DE9088-5890-6342-84E9-2BAF656455B3}" type="pres">
      <dgm:prSet presAssocID="{CE095447-0A0D-1D4E-AFD6-E5F9FFE7BEEC}" presName="sibTrans" presStyleCnt="0"/>
      <dgm:spPr/>
    </dgm:pt>
    <dgm:pt modelId="{C4C37F63-CF8A-DB43-ABAB-890F2DC137D4}" type="pres">
      <dgm:prSet presAssocID="{9FFBF948-A786-E143-948E-2DD87F0CC471}" presName="node" presStyleLbl="node1" presStyleIdx="5" presStyleCnt="1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028C216-E01C-4E43-82BD-761D70278503}" type="pres">
      <dgm:prSet presAssocID="{5873C1F5-26B8-8B45-9F84-9CE7EFDB4B8F}" presName="sibTrans" presStyleCnt="0"/>
      <dgm:spPr/>
    </dgm:pt>
    <dgm:pt modelId="{3DCF8F54-2B45-894D-A0FE-E91A1F892975}" type="pres">
      <dgm:prSet presAssocID="{E212A602-17B3-E24D-9905-08FB907C9202}" presName="node" presStyleLbl="node1" presStyleIdx="6" presStyleCnt="1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3585D28-6B84-2F4F-B052-E28F3E536BAE}" type="pres">
      <dgm:prSet presAssocID="{A4A9D5D6-CCD4-5D44-BF01-0BB22E2BC283}" presName="sibTrans" presStyleCnt="0"/>
      <dgm:spPr/>
    </dgm:pt>
    <dgm:pt modelId="{500D2ECE-05CE-446E-8385-D948E8032C53}" type="pres">
      <dgm:prSet presAssocID="{2EDCFFC4-83CB-4014-AA10-6326123245D6}" presName="node" presStyleLbl="node1" presStyleIdx="7" presStyleCnt="1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EE818D2-61CE-4A91-9AC7-5F684F51239C}" type="pres">
      <dgm:prSet presAssocID="{5B7A997F-C783-4106-88DE-FAA7B68B5CC4}" presName="sibTrans" presStyleCnt="0"/>
      <dgm:spPr/>
    </dgm:pt>
    <dgm:pt modelId="{76F4E4A4-347C-444C-9E32-13B305D3C5A3}" type="pres">
      <dgm:prSet presAssocID="{ABA62F3E-2876-46A7-A48B-F9575765D147}" presName="node" presStyleLbl="node1" presStyleIdx="8" presStyleCnt="1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6DD199B-7A3F-48B9-A2B7-C8E8BF5517E9}" type="pres">
      <dgm:prSet presAssocID="{78AED37E-2A29-4B68-8AC0-C9E0BC515757}" presName="sibTrans" presStyleCnt="0"/>
      <dgm:spPr/>
    </dgm:pt>
    <dgm:pt modelId="{570DDE11-9CE7-8E49-A7EA-46648C60991C}" type="pres">
      <dgm:prSet presAssocID="{28769C51-931D-F848-B317-DB193E678DFC}" presName="node" presStyleLbl="node1" presStyleIdx="9" presStyleCnt="1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4AA0DC6-DFFF-4343-89F8-D1B5D2BECF2A}" type="pres">
      <dgm:prSet presAssocID="{2638E9D8-8AD7-EB40-BCA7-834295A957B9}" presName="sibTrans" presStyleCnt="0"/>
      <dgm:spPr/>
    </dgm:pt>
    <dgm:pt modelId="{B33FAA3F-3BA5-5A4D-9C7C-5573BB742841}" type="pres">
      <dgm:prSet presAssocID="{9467478C-DBA2-684A-94CC-69714096F2A9}" presName="node" presStyleLbl="node1" presStyleIdx="10" presStyleCnt="1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82ED9BF-C93F-AD43-B688-B4095D73648F}" type="pres">
      <dgm:prSet presAssocID="{D293E0C0-7B33-3D43-A4D4-F873438DB936}" presName="sibTrans" presStyleCnt="0"/>
      <dgm:spPr/>
    </dgm:pt>
    <dgm:pt modelId="{CE09473B-5017-B649-B9E7-5EB27E338BEE}" type="pres">
      <dgm:prSet presAssocID="{3B405C7B-6494-5943-A9D7-6B95071CDDEC}" presName="node" presStyleLbl="node1" presStyleIdx="11" presStyleCnt="1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28C9060-D0AE-EA49-88D1-9AB027E0CD1D}" type="pres">
      <dgm:prSet presAssocID="{AEC7CD2C-3365-194C-B7BE-CB328A42D69A}" presName="sibTrans" presStyleCnt="0"/>
      <dgm:spPr/>
    </dgm:pt>
    <dgm:pt modelId="{46D259FB-DE31-E54E-8E96-64F218DF175A}" type="pres">
      <dgm:prSet presAssocID="{61909FEB-24F9-3C47-904E-9BB83FC02073}" presName="node" presStyleLbl="node1" presStyleIdx="12" presStyleCnt="1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72D839-EAAD-0942-A150-268067DEE2FD}" type="pres">
      <dgm:prSet presAssocID="{30347022-D9D4-9C43-94E5-959590F6256C}" presName="sibTrans" presStyleCnt="0"/>
      <dgm:spPr/>
    </dgm:pt>
    <dgm:pt modelId="{2F8E4C26-9254-AB4F-95FE-3157CF8E3EF3}" type="pres">
      <dgm:prSet presAssocID="{3D4C580E-6B09-FE4A-890A-BE855301104D}" presName="node" presStyleLbl="node1" presStyleIdx="13" presStyleCnt="1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0A6CEF9-6F11-D943-AA38-C8D71848F248}" type="pres">
      <dgm:prSet presAssocID="{B13634EB-AD87-D34E-81D8-79D21BF6D7ED}" presName="sibTrans" presStyleCnt="0"/>
      <dgm:spPr/>
    </dgm:pt>
    <dgm:pt modelId="{1D9D98DC-D085-9749-8530-94374448234A}" type="pres">
      <dgm:prSet presAssocID="{DA68A108-50D3-8949-B720-0A7ABE069607}" presName="node" presStyleLbl="node1" presStyleIdx="14" presStyleCnt="1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BBB8571-2CA7-5A4C-B97B-E1B51380FE1F}" type="pres">
      <dgm:prSet presAssocID="{04B4491F-8554-EF46-B016-4C0B72561E63}" presName="sibTrans" presStyleCnt="0"/>
      <dgm:spPr/>
    </dgm:pt>
    <dgm:pt modelId="{7BA94A7F-DA6E-B148-A9F2-C4F8CF68DCFE}" type="pres">
      <dgm:prSet presAssocID="{05A589AD-0AC6-5342-80DA-CA1CCBD06C0C}" presName="node" presStyleLbl="node1" presStyleIdx="15" presStyleCnt="1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DB4052C-00EB-3547-AC64-2867D3DB68C6}" type="pres">
      <dgm:prSet presAssocID="{9BBE4D1A-2802-6B46-ABAB-0AE474831145}" presName="sibTrans" presStyleCnt="0"/>
      <dgm:spPr/>
    </dgm:pt>
    <dgm:pt modelId="{74698E6D-3AD1-4FAA-BC14-465773947297}" type="pres">
      <dgm:prSet presAssocID="{8988A5EA-9186-4C83-8F27-FCC75C739BFF}" presName="node" presStyleLbl="node1" presStyleIdx="16" presStyleCnt="1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9C5E374-6561-4FF2-A462-884098E9FFF8}" type="pres">
      <dgm:prSet presAssocID="{1FB9E0CD-56C1-4E5A-A2FD-8965A70CB74E}" presName="sibTrans" presStyleCnt="0"/>
      <dgm:spPr/>
    </dgm:pt>
    <dgm:pt modelId="{CE1DAE7A-1ABD-4340-B4D9-9A067379E3EF}" type="pres">
      <dgm:prSet presAssocID="{E45F821D-625A-6941-A646-C503F4E48333}" presName="node" presStyleLbl="node1" presStyleIdx="17" presStyleCnt="1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B3F1106A-3BD1-A649-92A1-20154207FD7B}" type="presOf" srcId="{86E121B9-BA78-5548-9182-92C415EC95A5}" destId="{D880E5BD-4F7B-2540-9331-BF2D51F737BF}" srcOrd="0" destOrd="0" presId="urn:microsoft.com/office/officeart/2005/8/layout/default"/>
    <dgm:cxn modelId="{4798056B-AF1B-49AE-A9D9-C69A483A78C1}" srcId="{86E121B9-BA78-5548-9182-92C415EC95A5}" destId="{8988A5EA-9186-4C83-8F27-FCC75C739BFF}" srcOrd="16" destOrd="0" parTransId="{8EE4179F-C065-46CB-B0A6-7AFA78B26C58}" sibTransId="{1FB9E0CD-56C1-4E5A-A2FD-8965A70CB74E}"/>
    <dgm:cxn modelId="{937D56E0-6D8D-DE47-BFBF-1B474B9D5975}" type="presOf" srcId="{3CD81F92-365E-0941-9459-C8CB134F96F3}" destId="{47B1447C-69E7-E34E-8D24-E5C80BF3108E}" srcOrd="0" destOrd="0" presId="urn:microsoft.com/office/officeart/2005/8/layout/default"/>
    <dgm:cxn modelId="{E5BCC79B-47BD-D648-8DD0-4DB730C3647A}" srcId="{86E121B9-BA78-5548-9182-92C415EC95A5}" destId="{9FFBF948-A786-E143-948E-2DD87F0CC471}" srcOrd="5" destOrd="0" parTransId="{8EB4F5D9-29D5-8C4C-8CF6-B8C566659F64}" sibTransId="{5873C1F5-26B8-8B45-9F84-9CE7EFDB4B8F}"/>
    <dgm:cxn modelId="{95DB25CD-41D4-8B42-92F6-AF3468641BC7}" srcId="{86E121B9-BA78-5548-9182-92C415EC95A5}" destId="{E212A602-17B3-E24D-9905-08FB907C9202}" srcOrd="6" destOrd="0" parTransId="{DA846646-DE20-D042-BE75-9F36F0D50203}" sibTransId="{A4A9D5D6-CCD4-5D44-BF01-0BB22E2BC283}"/>
    <dgm:cxn modelId="{D1370AA5-E333-9545-8697-9C30E7D3F478}" srcId="{86E121B9-BA78-5548-9182-92C415EC95A5}" destId="{3CD81F92-365E-0941-9459-C8CB134F96F3}" srcOrd="4" destOrd="0" parTransId="{BA2D2DCA-D058-D348-B0BE-10EA64A5B682}" sibTransId="{CE095447-0A0D-1D4E-AFD6-E5F9FFE7BEEC}"/>
    <dgm:cxn modelId="{DDE08D09-0C79-6A45-9FFF-4C4DDE2D947D}" type="presOf" srcId="{05A589AD-0AC6-5342-80DA-CA1CCBD06C0C}" destId="{7BA94A7F-DA6E-B148-A9F2-C4F8CF68DCFE}" srcOrd="0" destOrd="0" presId="urn:microsoft.com/office/officeart/2005/8/layout/default"/>
    <dgm:cxn modelId="{6A004C55-0E26-1945-AA69-6B12D9354BD4}" srcId="{86E121B9-BA78-5548-9182-92C415EC95A5}" destId="{61909FEB-24F9-3C47-904E-9BB83FC02073}" srcOrd="12" destOrd="0" parTransId="{F85174D2-D2F1-324A-88B8-B85261EDFDB5}" sibTransId="{30347022-D9D4-9C43-94E5-959590F6256C}"/>
    <dgm:cxn modelId="{CEB1CEAF-908D-1240-B079-8522D60AC228}" type="presOf" srcId="{A933EE79-A7E0-DE47-B68A-29B60A16C631}" destId="{862AD3A5-E137-B340-ACDA-60EA8664056A}" srcOrd="0" destOrd="0" presId="urn:microsoft.com/office/officeart/2005/8/layout/default"/>
    <dgm:cxn modelId="{62615D21-D83B-0945-B4BE-80335E901661}" srcId="{86E121B9-BA78-5548-9182-92C415EC95A5}" destId="{9467478C-DBA2-684A-94CC-69714096F2A9}" srcOrd="10" destOrd="0" parTransId="{42FE540A-A25C-8347-A3E4-253EC0B714A0}" sibTransId="{D293E0C0-7B33-3D43-A4D4-F873438DB936}"/>
    <dgm:cxn modelId="{6E629990-9B3D-DE48-BAD0-4EC6FFFAE18A}" srcId="{86E121B9-BA78-5548-9182-92C415EC95A5}" destId="{3D4C580E-6B09-FE4A-890A-BE855301104D}" srcOrd="13" destOrd="0" parTransId="{777AAA6D-77BE-D540-87D4-CDA8B4827FEF}" sibTransId="{B13634EB-AD87-D34E-81D8-79D21BF6D7ED}"/>
    <dgm:cxn modelId="{C5345C60-0E77-4931-B46B-1D03EF0A3B34}" type="presOf" srcId="{8988A5EA-9186-4C83-8F27-FCC75C739BFF}" destId="{74698E6D-3AD1-4FAA-BC14-465773947297}" srcOrd="0" destOrd="0" presId="urn:microsoft.com/office/officeart/2005/8/layout/default"/>
    <dgm:cxn modelId="{FED438C6-00F1-4EB8-B987-125305C3EF16}" type="presOf" srcId="{2EDCFFC4-83CB-4014-AA10-6326123245D6}" destId="{500D2ECE-05CE-446E-8385-D948E8032C53}" srcOrd="0" destOrd="0" presId="urn:microsoft.com/office/officeart/2005/8/layout/default"/>
    <dgm:cxn modelId="{157FAEB5-D462-D044-AD38-A7EC2B72565A}" srcId="{86E121B9-BA78-5548-9182-92C415EC95A5}" destId="{CF2F26A2-A584-464E-A9E2-9F9C2DFCB910}" srcOrd="3" destOrd="0" parTransId="{37EC51BD-03CD-F04D-B352-1A6697B9C6EE}" sibTransId="{5691F958-1A0D-F249-A499-430703881495}"/>
    <dgm:cxn modelId="{BE842B87-7ABF-EC4A-BEB1-EFC106F66554}" type="presOf" srcId="{DA68A108-50D3-8949-B720-0A7ABE069607}" destId="{1D9D98DC-D085-9749-8530-94374448234A}" srcOrd="0" destOrd="0" presId="urn:microsoft.com/office/officeart/2005/8/layout/default"/>
    <dgm:cxn modelId="{3D71FFFD-1FBD-EC4E-870A-7D9FEA9BAF7F}" type="presOf" srcId="{9FFBF948-A786-E143-948E-2DD87F0CC471}" destId="{C4C37F63-CF8A-DB43-ABAB-890F2DC137D4}" srcOrd="0" destOrd="0" presId="urn:microsoft.com/office/officeart/2005/8/layout/default"/>
    <dgm:cxn modelId="{7FA8A5C7-BA62-E345-8AB7-4ABF2AFD9CD5}" type="presOf" srcId="{3B405C7B-6494-5943-A9D7-6B95071CDDEC}" destId="{CE09473B-5017-B649-B9E7-5EB27E338BEE}" srcOrd="0" destOrd="0" presId="urn:microsoft.com/office/officeart/2005/8/layout/default"/>
    <dgm:cxn modelId="{D250E6DB-F329-004F-A3CC-23A05A3106A7}" type="presOf" srcId="{E45F821D-625A-6941-A646-C503F4E48333}" destId="{CE1DAE7A-1ABD-4340-B4D9-9A067379E3EF}" srcOrd="0" destOrd="0" presId="urn:microsoft.com/office/officeart/2005/8/layout/default"/>
    <dgm:cxn modelId="{8B498914-85FE-7D4F-8A6A-740175DFC24D}" type="presOf" srcId="{8E5B0737-72EB-AD46-A8EC-DC832D69DB5E}" destId="{ABEC1ACC-561D-744D-BD4E-78446121237B}" srcOrd="0" destOrd="0" presId="urn:microsoft.com/office/officeart/2005/8/layout/default"/>
    <dgm:cxn modelId="{0C26526F-55B3-EC46-8676-BAEA65103D7E}" srcId="{86E121B9-BA78-5548-9182-92C415EC95A5}" destId="{E45F821D-625A-6941-A646-C503F4E48333}" srcOrd="17" destOrd="0" parTransId="{287AFAFB-1A0E-E64E-851E-195AF5D2D862}" sibTransId="{3648EF35-DA10-AF41-AE1C-6560816FB950}"/>
    <dgm:cxn modelId="{08A857A6-4F34-E248-A97A-085BC550B465}" type="presOf" srcId="{9467478C-DBA2-684A-94CC-69714096F2A9}" destId="{B33FAA3F-3BA5-5A4D-9C7C-5573BB742841}" srcOrd="0" destOrd="0" presId="urn:microsoft.com/office/officeart/2005/8/layout/default"/>
    <dgm:cxn modelId="{E5AAB4ED-2D2B-0844-BF0B-9A65707AE5AE}" srcId="{86E121B9-BA78-5548-9182-92C415EC95A5}" destId="{3B405C7B-6494-5943-A9D7-6B95071CDDEC}" srcOrd="11" destOrd="0" parTransId="{9FF0EDCF-3031-E040-8ABA-AFC2345AAE14}" sibTransId="{AEC7CD2C-3365-194C-B7BE-CB328A42D69A}"/>
    <dgm:cxn modelId="{6DBB5C5A-7753-FF4E-9DEB-6C914A766C2C}" type="presOf" srcId="{1D1ACA20-DD6A-B844-B9E6-1FD349616186}" destId="{F7E63B36-4485-1A41-BE56-080F30E02C1F}" srcOrd="0" destOrd="0" presId="urn:microsoft.com/office/officeart/2005/8/layout/default"/>
    <dgm:cxn modelId="{F98DBF55-1673-6142-AF7C-E7A96960DFF2}" srcId="{86E121B9-BA78-5548-9182-92C415EC95A5}" destId="{1D1ACA20-DD6A-B844-B9E6-1FD349616186}" srcOrd="1" destOrd="0" parTransId="{F1289F21-E495-0541-94C9-B5DF152293CA}" sibTransId="{FF112AA5-C77D-6442-98AD-39389BE43408}"/>
    <dgm:cxn modelId="{18799751-ADEA-2F44-8DFE-665C836D42F3}" srcId="{86E121B9-BA78-5548-9182-92C415EC95A5}" destId="{28769C51-931D-F848-B317-DB193E678DFC}" srcOrd="9" destOrd="0" parTransId="{36114EEB-BFC3-5F40-85D5-62AC09DCFF62}" sibTransId="{2638E9D8-8AD7-EB40-BCA7-834295A957B9}"/>
    <dgm:cxn modelId="{AEEED4F5-5A86-EC44-ABBA-1C22E7B2AA22}" type="presOf" srcId="{61909FEB-24F9-3C47-904E-9BB83FC02073}" destId="{46D259FB-DE31-E54E-8E96-64F218DF175A}" srcOrd="0" destOrd="0" presId="urn:microsoft.com/office/officeart/2005/8/layout/default"/>
    <dgm:cxn modelId="{16DC07D8-8812-104F-9F2E-CC962408F3DC}" srcId="{86E121B9-BA78-5548-9182-92C415EC95A5}" destId="{A933EE79-A7E0-DE47-B68A-29B60A16C631}" srcOrd="0" destOrd="0" parTransId="{A48596E5-EBE1-6D41-ABB5-7D8AF3658135}" sibTransId="{F8230CB2-DE0E-7C41-96CB-70CC15E83631}"/>
    <dgm:cxn modelId="{867CECBB-06F2-644A-B184-B384808DB5FF}" srcId="{86E121B9-BA78-5548-9182-92C415EC95A5}" destId="{8E5B0737-72EB-AD46-A8EC-DC832D69DB5E}" srcOrd="2" destOrd="0" parTransId="{BB63A278-AC3B-4549-B14A-8FAF626B31F5}" sibTransId="{CA735B58-BAB3-ED4E-9D14-3F653794F1EF}"/>
    <dgm:cxn modelId="{E8EDC419-4F17-CE40-AF78-96E368C2540F}" srcId="{86E121B9-BA78-5548-9182-92C415EC95A5}" destId="{05A589AD-0AC6-5342-80DA-CA1CCBD06C0C}" srcOrd="15" destOrd="0" parTransId="{A67155A7-2E53-BB46-8B78-5BE62A7D89A3}" sibTransId="{9BBE4D1A-2802-6B46-ABAB-0AE474831145}"/>
    <dgm:cxn modelId="{494CCF3E-66BE-814C-8C89-1FD210DE8A4E}" type="presOf" srcId="{3D4C580E-6B09-FE4A-890A-BE855301104D}" destId="{2F8E4C26-9254-AB4F-95FE-3157CF8E3EF3}" srcOrd="0" destOrd="0" presId="urn:microsoft.com/office/officeart/2005/8/layout/default"/>
    <dgm:cxn modelId="{014DAF21-C487-6B49-86AD-1FCAB398BB7A}" type="presOf" srcId="{CF2F26A2-A584-464E-A9E2-9F9C2DFCB910}" destId="{F9E1F9CE-CF91-8041-ADF4-84599F1E70D7}" srcOrd="0" destOrd="0" presId="urn:microsoft.com/office/officeart/2005/8/layout/default"/>
    <dgm:cxn modelId="{BA19EA90-74CD-D742-B3D7-F6782D7825ED}" type="presOf" srcId="{28769C51-931D-F848-B317-DB193E678DFC}" destId="{570DDE11-9CE7-8E49-A7EA-46648C60991C}" srcOrd="0" destOrd="0" presId="urn:microsoft.com/office/officeart/2005/8/layout/default"/>
    <dgm:cxn modelId="{E7A275EA-1D4E-F94E-BEAD-D404A9446BF3}" type="presOf" srcId="{E212A602-17B3-E24D-9905-08FB907C9202}" destId="{3DCF8F54-2B45-894D-A0FE-E91A1F892975}" srcOrd="0" destOrd="0" presId="urn:microsoft.com/office/officeart/2005/8/layout/default"/>
    <dgm:cxn modelId="{67A1C77E-8600-46F0-9337-B4E534C261B6}" type="presOf" srcId="{ABA62F3E-2876-46A7-A48B-F9575765D147}" destId="{76F4E4A4-347C-444C-9E32-13B305D3C5A3}" srcOrd="0" destOrd="0" presId="urn:microsoft.com/office/officeart/2005/8/layout/default"/>
    <dgm:cxn modelId="{4437C4F5-E888-394D-8CC0-2843753EFCDA}" srcId="{86E121B9-BA78-5548-9182-92C415EC95A5}" destId="{DA68A108-50D3-8949-B720-0A7ABE069607}" srcOrd="14" destOrd="0" parTransId="{7B571245-B3B0-4441-A5BD-F74DB41FD73E}" sibTransId="{04B4491F-8554-EF46-B016-4C0B72561E63}"/>
    <dgm:cxn modelId="{2AD5BA11-0120-4320-9ED5-6C93429A7B56}" srcId="{86E121B9-BA78-5548-9182-92C415EC95A5}" destId="{ABA62F3E-2876-46A7-A48B-F9575765D147}" srcOrd="8" destOrd="0" parTransId="{B8A50FE8-92D2-4E40-8A26-2581CBF55E93}" sibTransId="{78AED37E-2A29-4B68-8AC0-C9E0BC515757}"/>
    <dgm:cxn modelId="{744E4E51-9ABA-4731-884B-7E6E2943B6C2}" srcId="{86E121B9-BA78-5548-9182-92C415EC95A5}" destId="{2EDCFFC4-83CB-4014-AA10-6326123245D6}" srcOrd="7" destOrd="0" parTransId="{D7AF426F-9A2F-4C51-A28E-6ED5613DAC55}" sibTransId="{5B7A997F-C783-4106-88DE-FAA7B68B5CC4}"/>
    <dgm:cxn modelId="{28281007-8B28-E44A-8F68-54A0140B2147}" type="presParOf" srcId="{D880E5BD-4F7B-2540-9331-BF2D51F737BF}" destId="{862AD3A5-E137-B340-ACDA-60EA8664056A}" srcOrd="0" destOrd="0" presId="urn:microsoft.com/office/officeart/2005/8/layout/default"/>
    <dgm:cxn modelId="{12F8D474-3BAD-6A45-8135-ED20E146B9E8}" type="presParOf" srcId="{D880E5BD-4F7B-2540-9331-BF2D51F737BF}" destId="{FA67B0CE-B319-2243-A333-E4544425FB64}" srcOrd="1" destOrd="0" presId="urn:microsoft.com/office/officeart/2005/8/layout/default"/>
    <dgm:cxn modelId="{CF21886D-55D6-3140-AACB-69E81CDD618E}" type="presParOf" srcId="{D880E5BD-4F7B-2540-9331-BF2D51F737BF}" destId="{F7E63B36-4485-1A41-BE56-080F30E02C1F}" srcOrd="2" destOrd="0" presId="urn:microsoft.com/office/officeart/2005/8/layout/default"/>
    <dgm:cxn modelId="{2CFB3E67-03D5-3F4B-8CF0-4C835B8A0503}" type="presParOf" srcId="{D880E5BD-4F7B-2540-9331-BF2D51F737BF}" destId="{D586A626-6BD3-F243-AE82-79E1FBC46239}" srcOrd="3" destOrd="0" presId="urn:microsoft.com/office/officeart/2005/8/layout/default"/>
    <dgm:cxn modelId="{654BBF7B-476B-1F4E-95B5-38DFAB4CAAF1}" type="presParOf" srcId="{D880E5BD-4F7B-2540-9331-BF2D51F737BF}" destId="{ABEC1ACC-561D-744D-BD4E-78446121237B}" srcOrd="4" destOrd="0" presId="urn:microsoft.com/office/officeart/2005/8/layout/default"/>
    <dgm:cxn modelId="{F313064F-7BBB-0E4C-8C18-DA5248E0E96F}" type="presParOf" srcId="{D880E5BD-4F7B-2540-9331-BF2D51F737BF}" destId="{69EBB340-274B-4B41-8A9C-FF7E007E9DE4}" srcOrd="5" destOrd="0" presId="urn:microsoft.com/office/officeart/2005/8/layout/default"/>
    <dgm:cxn modelId="{FA775A37-5B25-9347-8073-F3C884B31E50}" type="presParOf" srcId="{D880E5BD-4F7B-2540-9331-BF2D51F737BF}" destId="{F9E1F9CE-CF91-8041-ADF4-84599F1E70D7}" srcOrd="6" destOrd="0" presId="urn:microsoft.com/office/officeart/2005/8/layout/default"/>
    <dgm:cxn modelId="{E9F858E6-9D19-0842-840E-45A0B2FBD832}" type="presParOf" srcId="{D880E5BD-4F7B-2540-9331-BF2D51F737BF}" destId="{6B6B7B1B-B451-0C4B-93CF-F94E9863A9AC}" srcOrd="7" destOrd="0" presId="urn:microsoft.com/office/officeart/2005/8/layout/default"/>
    <dgm:cxn modelId="{912ECCA6-299C-8E47-B4A3-CF8AF49D9F49}" type="presParOf" srcId="{D880E5BD-4F7B-2540-9331-BF2D51F737BF}" destId="{47B1447C-69E7-E34E-8D24-E5C80BF3108E}" srcOrd="8" destOrd="0" presId="urn:microsoft.com/office/officeart/2005/8/layout/default"/>
    <dgm:cxn modelId="{AD434B69-AE7A-1844-AB70-2D62B4AD98C3}" type="presParOf" srcId="{D880E5BD-4F7B-2540-9331-BF2D51F737BF}" destId="{92DE9088-5890-6342-84E9-2BAF656455B3}" srcOrd="9" destOrd="0" presId="urn:microsoft.com/office/officeart/2005/8/layout/default"/>
    <dgm:cxn modelId="{F964BBA5-33C5-FE46-AAD0-F2F20D9CB5C2}" type="presParOf" srcId="{D880E5BD-4F7B-2540-9331-BF2D51F737BF}" destId="{C4C37F63-CF8A-DB43-ABAB-890F2DC137D4}" srcOrd="10" destOrd="0" presId="urn:microsoft.com/office/officeart/2005/8/layout/default"/>
    <dgm:cxn modelId="{D4F17D21-88BD-6545-8EE0-558AE7CCEC92}" type="presParOf" srcId="{D880E5BD-4F7B-2540-9331-BF2D51F737BF}" destId="{C028C216-E01C-4E43-82BD-761D70278503}" srcOrd="11" destOrd="0" presId="urn:microsoft.com/office/officeart/2005/8/layout/default"/>
    <dgm:cxn modelId="{4DF05120-98BF-BC46-9D76-1A61572D5F1E}" type="presParOf" srcId="{D880E5BD-4F7B-2540-9331-BF2D51F737BF}" destId="{3DCF8F54-2B45-894D-A0FE-E91A1F892975}" srcOrd="12" destOrd="0" presId="urn:microsoft.com/office/officeart/2005/8/layout/default"/>
    <dgm:cxn modelId="{BF9423AB-58A7-304F-8EEF-37FB13BA3E16}" type="presParOf" srcId="{D880E5BD-4F7B-2540-9331-BF2D51F737BF}" destId="{B3585D28-6B84-2F4F-B052-E28F3E536BAE}" srcOrd="13" destOrd="0" presId="urn:microsoft.com/office/officeart/2005/8/layout/default"/>
    <dgm:cxn modelId="{1446932A-1A16-40F7-8F8F-9D2379F04E00}" type="presParOf" srcId="{D880E5BD-4F7B-2540-9331-BF2D51F737BF}" destId="{500D2ECE-05CE-446E-8385-D948E8032C53}" srcOrd="14" destOrd="0" presId="urn:microsoft.com/office/officeart/2005/8/layout/default"/>
    <dgm:cxn modelId="{D99AB3C6-B64F-49AB-996C-7C404B68D2AB}" type="presParOf" srcId="{D880E5BD-4F7B-2540-9331-BF2D51F737BF}" destId="{1EE818D2-61CE-4A91-9AC7-5F684F51239C}" srcOrd="15" destOrd="0" presId="urn:microsoft.com/office/officeart/2005/8/layout/default"/>
    <dgm:cxn modelId="{D4CF98FB-F0A3-41A8-B709-805E067453E3}" type="presParOf" srcId="{D880E5BD-4F7B-2540-9331-BF2D51F737BF}" destId="{76F4E4A4-347C-444C-9E32-13B305D3C5A3}" srcOrd="16" destOrd="0" presId="urn:microsoft.com/office/officeart/2005/8/layout/default"/>
    <dgm:cxn modelId="{EF805101-E694-4F40-9D32-C6258385CD58}" type="presParOf" srcId="{D880E5BD-4F7B-2540-9331-BF2D51F737BF}" destId="{46DD199B-7A3F-48B9-A2B7-C8E8BF5517E9}" srcOrd="17" destOrd="0" presId="urn:microsoft.com/office/officeart/2005/8/layout/default"/>
    <dgm:cxn modelId="{54E54E8F-F122-A84C-94FC-589EA5FBD54D}" type="presParOf" srcId="{D880E5BD-4F7B-2540-9331-BF2D51F737BF}" destId="{570DDE11-9CE7-8E49-A7EA-46648C60991C}" srcOrd="18" destOrd="0" presId="urn:microsoft.com/office/officeart/2005/8/layout/default"/>
    <dgm:cxn modelId="{DC03874C-42D9-6748-BE22-CA78B5A0FEE9}" type="presParOf" srcId="{D880E5BD-4F7B-2540-9331-BF2D51F737BF}" destId="{E4AA0DC6-DFFF-4343-89F8-D1B5D2BECF2A}" srcOrd="19" destOrd="0" presId="urn:microsoft.com/office/officeart/2005/8/layout/default"/>
    <dgm:cxn modelId="{93D30221-ECC2-BA4C-B0B1-FB807B302C23}" type="presParOf" srcId="{D880E5BD-4F7B-2540-9331-BF2D51F737BF}" destId="{B33FAA3F-3BA5-5A4D-9C7C-5573BB742841}" srcOrd="20" destOrd="0" presId="urn:microsoft.com/office/officeart/2005/8/layout/default"/>
    <dgm:cxn modelId="{8D34B574-4036-D543-8717-B27B1BC73186}" type="presParOf" srcId="{D880E5BD-4F7B-2540-9331-BF2D51F737BF}" destId="{282ED9BF-C93F-AD43-B688-B4095D73648F}" srcOrd="21" destOrd="0" presId="urn:microsoft.com/office/officeart/2005/8/layout/default"/>
    <dgm:cxn modelId="{D4FC2926-FA3B-AC49-B956-16ABB3359A1D}" type="presParOf" srcId="{D880E5BD-4F7B-2540-9331-BF2D51F737BF}" destId="{CE09473B-5017-B649-B9E7-5EB27E338BEE}" srcOrd="22" destOrd="0" presId="urn:microsoft.com/office/officeart/2005/8/layout/default"/>
    <dgm:cxn modelId="{A67005C7-A62C-6A4E-B99B-4E558A005D17}" type="presParOf" srcId="{D880E5BD-4F7B-2540-9331-BF2D51F737BF}" destId="{328C9060-D0AE-EA49-88D1-9AB027E0CD1D}" srcOrd="23" destOrd="0" presId="urn:microsoft.com/office/officeart/2005/8/layout/default"/>
    <dgm:cxn modelId="{4546B787-92C5-B84B-BEE9-80FBD58E2D02}" type="presParOf" srcId="{D880E5BD-4F7B-2540-9331-BF2D51F737BF}" destId="{46D259FB-DE31-E54E-8E96-64F218DF175A}" srcOrd="24" destOrd="0" presId="urn:microsoft.com/office/officeart/2005/8/layout/default"/>
    <dgm:cxn modelId="{DE6715FB-982F-C245-B829-77938659F24F}" type="presParOf" srcId="{D880E5BD-4F7B-2540-9331-BF2D51F737BF}" destId="{A172D839-EAAD-0942-A150-268067DEE2FD}" srcOrd="25" destOrd="0" presId="urn:microsoft.com/office/officeart/2005/8/layout/default"/>
    <dgm:cxn modelId="{A3312F0D-2F82-0440-864E-0633FA778A67}" type="presParOf" srcId="{D880E5BD-4F7B-2540-9331-BF2D51F737BF}" destId="{2F8E4C26-9254-AB4F-95FE-3157CF8E3EF3}" srcOrd="26" destOrd="0" presId="urn:microsoft.com/office/officeart/2005/8/layout/default"/>
    <dgm:cxn modelId="{80530A34-AD6C-F64B-B1E6-A4E412CA06D0}" type="presParOf" srcId="{D880E5BD-4F7B-2540-9331-BF2D51F737BF}" destId="{80A6CEF9-6F11-D943-AA38-C8D71848F248}" srcOrd="27" destOrd="0" presId="urn:microsoft.com/office/officeart/2005/8/layout/default"/>
    <dgm:cxn modelId="{66F7AC09-B74F-B64E-8CCD-ADFD77AED588}" type="presParOf" srcId="{D880E5BD-4F7B-2540-9331-BF2D51F737BF}" destId="{1D9D98DC-D085-9749-8530-94374448234A}" srcOrd="28" destOrd="0" presId="urn:microsoft.com/office/officeart/2005/8/layout/default"/>
    <dgm:cxn modelId="{F3F59E1E-43BA-B640-A94F-3EDA2A83CF51}" type="presParOf" srcId="{D880E5BD-4F7B-2540-9331-BF2D51F737BF}" destId="{3BBB8571-2CA7-5A4C-B97B-E1B51380FE1F}" srcOrd="29" destOrd="0" presId="urn:microsoft.com/office/officeart/2005/8/layout/default"/>
    <dgm:cxn modelId="{9F4C91EE-9EBA-DC44-91B9-6728D0CB9AE5}" type="presParOf" srcId="{D880E5BD-4F7B-2540-9331-BF2D51F737BF}" destId="{7BA94A7F-DA6E-B148-A9F2-C4F8CF68DCFE}" srcOrd="30" destOrd="0" presId="urn:microsoft.com/office/officeart/2005/8/layout/default"/>
    <dgm:cxn modelId="{2EBE43F8-ED23-8449-9C3D-5F78CE1E918C}" type="presParOf" srcId="{D880E5BD-4F7B-2540-9331-BF2D51F737BF}" destId="{EDB4052C-00EB-3547-AC64-2867D3DB68C6}" srcOrd="31" destOrd="0" presId="urn:microsoft.com/office/officeart/2005/8/layout/default"/>
    <dgm:cxn modelId="{53BB533F-B0CA-4121-83B6-7752EA1B98BB}" type="presParOf" srcId="{D880E5BD-4F7B-2540-9331-BF2D51F737BF}" destId="{74698E6D-3AD1-4FAA-BC14-465773947297}" srcOrd="32" destOrd="0" presId="urn:microsoft.com/office/officeart/2005/8/layout/default"/>
    <dgm:cxn modelId="{3D8D2FD7-4C42-4E1E-AA70-EBEAC0DCA1E8}" type="presParOf" srcId="{D880E5BD-4F7B-2540-9331-BF2D51F737BF}" destId="{F9C5E374-6561-4FF2-A462-884098E9FFF8}" srcOrd="33" destOrd="0" presId="urn:microsoft.com/office/officeart/2005/8/layout/default"/>
    <dgm:cxn modelId="{41D133C7-A34C-7F4C-B26A-D837DFEBCD3A}" type="presParOf" srcId="{D880E5BD-4F7B-2540-9331-BF2D51F737BF}" destId="{CE1DAE7A-1ABD-4340-B4D9-9A067379E3EF}" srcOrd="3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E1DC57-22A0-4348-A7AA-ACE5B21329DF}" type="doc">
      <dgm:prSet loTypeId="urn:microsoft.com/office/officeart/2005/8/layout/hierarchy4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10F2216-CB06-4E06-A1CA-F530885FCA5C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 vert="horz"/>
        <a:lstStyle/>
        <a:p>
          <a:r>
            <a:rPr lang="cs-CZ" sz="2800" b="1">
              <a:solidFill>
                <a:schemeClr val="bg1"/>
              </a:solidFill>
            </a:rPr>
            <a:t>Mapování, analýzy a evaluace</a:t>
          </a:r>
        </a:p>
      </dgm:t>
    </dgm:pt>
    <dgm:pt modelId="{4FE38024-7E81-4ED7-A6C5-BA17218CFE6F}" type="parTrans" cxnId="{D6F21AB5-D7FD-41E6-A671-9DD351B57478}">
      <dgm:prSet/>
      <dgm:spPr/>
      <dgm:t>
        <a:bodyPr/>
        <a:lstStyle/>
        <a:p>
          <a:endParaRPr lang="cs-CZ"/>
        </a:p>
      </dgm:t>
    </dgm:pt>
    <dgm:pt modelId="{4AAA91D9-5BC9-463F-A3A2-E75A5F0C7A6D}" type="sibTrans" cxnId="{D6F21AB5-D7FD-41E6-A671-9DD351B57478}">
      <dgm:prSet/>
      <dgm:spPr/>
      <dgm:t>
        <a:bodyPr/>
        <a:lstStyle/>
        <a:p>
          <a:endParaRPr lang="cs-CZ"/>
        </a:p>
      </dgm:t>
    </dgm:pt>
    <dgm:pt modelId="{84E24257-832C-45FD-825B-9042D6EE214D}" type="pres">
      <dgm:prSet presAssocID="{89E1DC57-22A0-4348-A7AA-ACE5B21329D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84B470C2-85A8-46B0-AA0B-21E360E21334}" type="pres">
      <dgm:prSet presAssocID="{B10F2216-CB06-4E06-A1CA-F530885FCA5C}" presName="vertOne" presStyleCnt="0"/>
      <dgm:spPr/>
    </dgm:pt>
    <dgm:pt modelId="{E2E62E87-29DA-4B1E-B379-7D5D1F3F0885}" type="pres">
      <dgm:prSet presAssocID="{B10F2216-CB06-4E06-A1CA-F530885FCA5C}" presName="txOne" presStyleLbl="node0" presStyleIdx="0" presStyleCnt="1" custLinFactNeighborY="0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A2BC469-5326-4312-92B9-75506D979FF9}" type="pres">
      <dgm:prSet presAssocID="{B10F2216-CB06-4E06-A1CA-F530885FCA5C}" presName="horzOne" presStyleCnt="0"/>
      <dgm:spPr/>
    </dgm:pt>
  </dgm:ptLst>
  <dgm:cxnLst>
    <dgm:cxn modelId="{BFAA5D80-440C-4C3C-8B2B-0B1AA94D3D55}" type="presOf" srcId="{B10F2216-CB06-4E06-A1CA-F530885FCA5C}" destId="{E2E62E87-29DA-4B1E-B379-7D5D1F3F0885}" srcOrd="0" destOrd="0" presId="urn:microsoft.com/office/officeart/2005/8/layout/hierarchy4"/>
    <dgm:cxn modelId="{D6F21AB5-D7FD-41E6-A671-9DD351B57478}" srcId="{89E1DC57-22A0-4348-A7AA-ACE5B21329DF}" destId="{B10F2216-CB06-4E06-A1CA-F530885FCA5C}" srcOrd="0" destOrd="0" parTransId="{4FE38024-7E81-4ED7-A6C5-BA17218CFE6F}" sibTransId="{4AAA91D9-5BC9-463F-A3A2-E75A5F0C7A6D}"/>
    <dgm:cxn modelId="{C75EFBEF-C07C-4D5E-A6B4-C832D53B091B}" type="presOf" srcId="{89E1DC57-22A0-4348-A7AA-ACE5B21329DF}" destId="{84E24257-832C-45FD-825B-9042D6EE214D}" srcOrd="0" destOrd="0" presId="urn:microsoft.com/office/officeart/2005/8/layout/hierarchy4"/>
    <dgm:cxn modelId="{92E62554-4CE5-4B26-8E48-C3C0314CBFA6}" type="presParOf" srcId="{84E24257-832C-45FD-825B-9042D6EE214D}" destId="{84B470C2-85A8-46B0-AA0B-21E360E21334}" srcOrd="0" destOrd="0" presId="urn:microsoft.com/office/officeart/2005/8/layout/hierarchy4"/>
    <dgm:cxn modelId="{5FE36FE8-B14E-4756-860F-671B2539A975}" type="presParOf" srcId="{84B470C2-85A8-46B0-AA0B-21E360E21334}" destId="{E2E62E87-29DA-4B1E-B379-7D5D1F3F0885}" srcOrd="0" destOrd="0" presId="urn:microsoft.com/office/officeart/2005/8/layout/hierarchy4"/>
    <dgm:cxn modelId="{485A3819-1AA0-4FCB-9D73-864C4345823D}" type="presParOf" srcId="{84B470C2-85A8-46B0-AA0B-21E360E21334}" destId="{5A2BC469-5326-4312-92B9-75506D979FF9}" srcOrd="1" destOrd="0" presId="urn:microsoft.com/office/officeart/2005/8/layout/hierarchy4"/>
  </dgm:cxnLst>
  <dgm:bg>
    <a:solidFill>
      <a:srgbClr val="FFC000"/>
    </a:solidFill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B9CE3C0-0BD3-487D-B027-39EFA737AE1A}" type="doc">
      <dgm:prSet loTypeId="urn:microsoft.com/office/officeart/2005/8/layout/pyramid1" loCatId="pyramid" qsTypeId="urn:microsoft.com/office/officeart/2005/8/quickstyle/3d1" qsCatId="3D" csTypeId="urn:microsoft.com/office/officeart/2005/8/colors/accent1_2" csCatId="accent1" phldr="1"/>
      <dgm:spPr/>
    </dgm:pt>
    <dgm:pt modelId="{9F23DE56-D895-4394-A524-30C0D4C0BE8F}">
      <dgm:prSet phldrT="[Text]" custT="1"/>
      <dgm:spPr>
        <a:solidFill>
          <a:srgbClr val="005A9B"/>
        </a:solidFill>
      </dgm:spPr>
      <dgm:t>
        <a:bodyPr/>
        <a:lstStyle/>
        <a:p>
          <a:r>
            <a:rPr lang="cs-CZ" sz="2400"/>
            <a:t/>
          </a:r>
          <a:br>
            <a:rPr lang="cs-CZ" sz="2400"/>
          </a:br>
          <a:endParaRPr lang="cs-CZ" sz="2400"/>
        </a:p>
        <a:p>
          <a:r>
            <a:rPr lang="cs-CZ" sz="2400" b="1">
              <a:solidFill>
                <a:schemeClr val="bg1"/>
              </a:solidFill>
            </a:rPr>
            <a:t>Aktualizovaná RIS3 strategie 12/2022</a:t>
          </a:r>
        </a:p>
        <a:p>
          <a:r>
            <a:rPr lang="cs-CZ" sz="1800" b="1" i="1">
              <a:solidFill>
                <a:schemeClr val="bg1"/>
              </a:solidFill>
            </a:rPr>
            <a:t>Akční plán RIS3 – strategické intervence/projekty/aktivity</a:t>
          </a:r>
          <a:endParaRPr lang="cs-CZ" sz="1800" b="1">
            <a:solidFill>
              <a:schemeClr val="bg1"/>
            </a:solidFill>
          </a:endParaRPr>
        </a:p>
      </dgm:t>
    </dgm:pt>
    <dgm:pt modelId="{89C96BEF-2AD7-492D-A267-4D2F83C5FD32}" type="parTrans" cxnId="{D34DFF6C-5075-43F2-A80E-2AB47631DB56}">
      <dgm:prSet/>
      <dgm:spPr/>
      <dgm:t>
        <a:bodyPr/>
        <a:lstStyle/>
        <a:p>
          <a:endParaRPr lang="cs-CZ"/>
        </a:p>
      </dgm:t>
    </dgm:pt>
    <dgm:pt modelId="{A64B5509-30D2-4186-8FB2-C68BA3D05F41}" type="sibTrans" cxnId="{D34DFF6C-5075-43F2-A80E-2AB47631DB56}">
      <dgm:prSet/>
      <dgm:spPr/>
      <dgm:t>
        <a:bodyPr/>
        <a:lstStyle/>
        <a:p>
          <a:endParaRPr lang="cs-CZ"/>
        </a:p>
      </dgm:t>
    </dgm:pt>
    <dgm:pt modelId="{18A63925-09C2-4ACE-8BC6-0AE98AB433D3}" type="pres">
      <dgm:prSet presAssocID="{2B9CE3C0-0BD3-487D-B027-39EFA737AE1A}" presName="Name0" presStyleCnt="0">
        <dgm:presLayoutVars>
          <dgm:dir/>
          <dgm:animLvl val="lvl"/>
          <dgm:resizeHandles val="exact"/>
        </dgm:presLayoutVars>
      </dgm:prSet>
      <dgm:spPr/>
    </dgm:pt>
    <dgm:pt modelId="{1D8AB25C-F4BB-445A-83A2-2E1F96A2FE44}" type="pres">
      <dgm:prSet presAssocID="{9F23DE56-D895-4394-A524-30C0D4C0BE8F}" presName="Name8" presStyleCnt="0"/>
      <dgm:spPr/>
    </dgm:pt>
    <dgm:pt modelId="{6BE8866B-4D8C-4ED6-9F29-3B934624CB2B}" type="pres">
      <dgm:prSet presAssocID="{9F23DE56-D895-4394-A524-30C0D4C0BE8F}" presName="level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36E2742-D05F-4049-A518-4B4BE1CEE869}" type="pres">
      <dgm:prSet presAssocID="{9F23DE56-D895-4394-A524-30C0D4C0BE8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6896A81-4D83-4406-AB61-5250D89D7158}" type="presOf" srcId="{9F23DE56-D895-4394-A524-30C0D4C0BE8F}" destId="{6BE8866B-4D8C-4ED6-9F29-3B934624CB2B}" srcOrd="0" destOrd="0" presId="urn:microsoft.com/office/officeart/2005/8/layout/pyramid1"/>
    <dgm:cxn modelId="{D34DFF6C-5075-43F2-A80E-2AB47631DB56}" srcId="{2B9CE3C0-0BD3-487D-B027-39EFA737AE1A}" destId="{9F23DE56-D895-4394-A524-30C0D4C0BE8F}" srcOrd="0" destOrd="0" parTransId="{89C96BEF-2AD7-492D-A267-4D2F83C5FD32}" sibTransId="{A64B5509-30D2-4186-8FB2-C68BA3D05F41}"/>
    <dgm:cxn modelId="{AD5B8F77-3302-4340-A4E6-80C67A81101F}" type="presOf" srcId="{2B9CE3C0-0BD3-487D-B027-39EFA737AE1A}" destId="{18A63925-09C2-4ACE-8BC6-0AE98AB433D3}" srcOrd="0" destOrd="0" presId="urn:microsoft.com/office/officeart/2005/8/layout/pyramid1"/>
    <dgm:cxn modelId="{0D12E1DA-2CA4-4802-81F4-C67BAD0BF46A}" type="presOf" srcId="{9F23DE56-D895-4394-A524-30C0D4C0BE8F}" destId="{836E2742-D05F-4049-A518-4B4BE1CEE869}" srcOrd="1" destOrd="0" presId="urn:microsoft.com/office/officeart/2005/8/layout/pyramid1"/>
    <dgm:cxn modelId="{020FF284-5D80-4D67-B84F-C9C8C33F0C59}" type="presParOf" srcId="{18A63925-09C2-4ACE-8BC6-0AE98AB433D3}" destId="{1D8AB25C-F4BB-445A-83A2-2E1F96A2FE44}" srcOrd="0" destOrd="0" presId="urn:microsoft.com/office/officeart/2005/8/layout/pyramid1"/>
    <dgm:cxn modelId="{FE177296-176B-4558-9EB4-280F12478E78}" type="presParOf" srcId="{1D8AB25C-F4BB-445A-83A2-2E1F96A2FE44}" destId="{6BE8866B-4D8C-4ED6-9F29-3B934624CB2B}" srcOrd="0" destOrd="0" presId="urn:microsoft.com/office/officeart/2005/8/layout/pyramid1"/>
    <dgm:cxn modelId="{0E2CE307-8C09-4064-B2F6-19FF697F7493}" type="presParOf" srcId="{1D8AB25C-F4BB-445A-83A2-2E1F96A2FE44}" destId="{836E2742-D05F-4049-A518-4B4BE1CEE869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4853EA7-277B-483D-8C3B-707306DE49E3}" type="doc">
      <dgm:prSet loTypeId="urn:microsoft.com/office/officeart/2005/8/layout/vList5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E6CFB78-2AB3-43E2-B851-8DD5243BC0BA}">
      <dgm:prSet phldrT="[Text]"/>
      <dgm:spPr>
        <a:solidFill>
          <a:srgbClr val="005A9B"/>
        </a:solidFill>
      </dgm:spPr>
      <dgm:t>
        <a:bodyPr/>
        <a:lstStyle/>
        <a:p>
          <a:r>
            <a:rPr lang="cs-CZ" b="1">
              <a:effectLst/>
              <a:latin typeface="Calibri" panose="020F0502020204030204" pitchFamily="34" charset="0"/>
              <a:ea typeface="Calibri" panose="020F0502020204030204" pitchFamily="34" charset="0"/>
            </a:rPr>
            <a:t>Lidé pro výzkum, vývoj a inovace</a:t>
          </a:r>
          <a:endParaRPr lang="cs-CZ"/>
        </a:p>
      </dgm:t>
    </dgm:pt>
    <dgm:pt modelId="{90A47A91-9DE5-41F1-9DE7-9956C2407506}" type="parTrans" cxnId="{66410022-6CB7-43B0-A3CE-A56858DF9A64}">
      <dgm:prSet/>
      <dgm:spPr/>
      <dgm:t>
        <a:bodyPr/>
        <a:lstStyle/>
        <a:p>
          <a:endParaRPr lang="cs-CZ"/>
        </a:p>
      </dgm:t>
    </dgm:pt>
    <dgm:pt modelId="{CFEF2969-196D-4123-8EF9-612249CB0B99}" type="sibTrans" cxnId="{66410022-6CB7-43B0-A3CE-A56858DF9A64}">
      <dgm:prSet/>
      <dgm:spPr/>
      <dgm:t>
        <a:bodyPr/>
        <a:lstStyle/>
        <a:p>
          <a:endParaRPr lang="cs-CZ"/>
        </a:p>
      </dgm:t>
    </dgm:pt>
    <dgm:pt modelId="{0FB19549-892D-4932-A6A0-69F68DB96E57}">
      <dgm:prSet phldrT="[Text]"/>
      <dgm:spPr>
        <a:solidFill>
          <a:srgbClr val="005A9B"/>
        </a:solidFill>
      </dgm:spPr>
      <dgm:t>
        <a:bodyPr/>
        <a:lstStyle/>
        <a:p>
          <a:r>
            <a:rPr lang="cs-CZ" b="1">
              <a:latin typeface="Calibri" panose="020F0502020204030204" pitchFamily="34" charset="0"/>
            </a:rPr>
            <a:t>Prostředí pro výzkum, vývoj a inovace </a:t>
          </a:r>
          <a:endParaRPr lang="cs-CZ"/>
        </a:p>
      </dgm:t>
    </dgm:pt>
    <dgm:pt modelId="{A97D82E8-0BD8-46E4-A5F2-F945A69B51D4}" type="parTrans" cxnId="{8F56E85D-CADF-49CA-8CBF-02C130A5ADA7}">
      <dgm:prSet/>
      <dgm:spPr/>
      <dgm:t>
        <a:bodyPr/>
        <a:lstStyle/>
        <a:p>
          <a:endParaRPr lang="cs-CZ"/>
        </a:p>
      </dgm:t>
    </dgm:pt>
    <dgm:pt modelId="{B918FFAF-A38D-4FE6-8041-18DF350A240B}" type="sibTrans" cxnId="{8F56E85D-CADF-49CA-8CBF-02C130A5ADA7}">
      <dgm:prSet/>
      <dgm:spPr/>
      <dgm:t>
        <a:bodyPr/>
        <a:lstStyle/>
        <a:p>
          <a:endParaRPr lang="cs-CZ"/>
        </a:p>
      </dgm:t>
    </dgm:pt>
    <dgm:pt modelId="{F49C7C49-DF7F-4F23-B5CC-113337897C16}">
      <dgm:prSet phldrT="[Text]"/>
      <dgm:spPr>
        <a:solidFill>
          <a:srgbClr val="005A9B"/>
        </a:solidFill>
      </dgm:spPr>
      <dgm:t>
        <a:bodyPr/>
        <a:lstStyle/>
        <a:p>
          <a:r>
            <a:rPr lang="cs-CZ" b="1">
              <a:latin typeface="Calibri" panose="020F0502020204030204" pitchFamily="34" charset="0"/>
            </a:rPr>
            <a:t>Kapacity výzkumu a vývoje </a:t>
          </a:r>
          <a:endParaRPr lang="cs-CZ"/>
        </a:p>
      </dgm:t>
    </dgm:pt>
    <dgm:pt modelId="{1620278C-559D-4016-BECF-D44884834F5B}" type="parTrans" cxnId="{32C3F185-77A4-4094-962F-F487393E489F}">
      <dgm:prSet/>
      <dgm:spPr/>
      <dgm:t>
        <a:bodyPr/>
        <a:lstStyle/>
        <a:p>
          <a:endParaRPr lang="cs-CZ"/>
        </a:p>
      </dgm:t>
    </dgm:pt>
    <dgm:pt modelId="{C348E55D-FC74-4DE3-8379-353A012FC40C}" type="sibTrans" cxnId="{32C3F185-77A4-4094-962F-F487393E489F}">
      <dgm:prSet/>
      <dgm:spPr/>
      <dgm:t>
        <a:bodyPr/>
        <a:lstStyle/>
        <a:p>
          <a:endParaRPr lang="cs-CZ"/>
        </a:p>
      </dgm:t>
    </dgm:pt>
    <dgm:pt modelId="{835CE2A9-448B-446C-B05D-CC7F56A19518}">
      <dgm:prSet phldrT="[Text]"/>
      <dgm:spPr>
        <a:solidFill>
          <a:srgbClr val="005A9B"/>
        </a:solidFill>
      </dgm:spPr>
      <dgm:t>
        <a:bodyPr/>
        <a:lstStyle/>
        <a:p>
          <a:r>
            <a:rPr lang="cs-CZ" b="1">
              <a:latin typeface="Calibri" panose="020F0502020204030204" pitchFamily="34" charset="0"/>
            </a:rPr>
            <a:t>Marketing výzkumu, vývoje a inovací </a:t>
          </a:r>
          <a:endParaRPr lang="cs-CZ"/>
        </a:p>
      </dgm:t>
    </dgm:pt>
    <dgm:pt modelId="{914D4D57-94A8-4BFD-8FD8-4865820925D4}" type="parTrans" cxnId="{BE882A81-A4C0-45DD-A636-01B71F575C7D}">
      <dgm:prSet/>
      <dgm:spPr/>
      <dgm:t>
        <a:bodyPr/>
        <a:lstStyle/>
        <a:p>
          <a:endParaRPr lang="cs-CZ"/>
        </a:p>
      </dgm:t>
    </dgm:pt>
    <dgm:pt modelId="{72849C2C-2B96-4242-B60B-80E594D5CC63}" type="sibTrans" cxnId="{BE882A81-A4C0-45DD-A636-01B71F575C7D}">
      <dgm:prSet/>
      <dgm:spPr/>
      <dgm:t>
        <a:bodyPr/>
        <a:lstStyle/>
        <a:p>
          <a:endParaRPr lang="cs-CZ"/>
        </a:p>
      </dgm:t>
    </dgm:pt>
    <dgm:pt modelId="{1A8D1510-0A7E-4871-BA8F-006D6B3DBC7E}">
      <dgm:prSet phldrT="[Text]"/>
      <dgm:spPr>
        <a:solidFill>
          <a:srgbClr val="005A9B"/>
        </a:solidFill>
      </dgm:spPr>
      <dgm:t>
        <a:bodyPr/>
        <a:lstStyle/>
        <a:p>
          <a:r>
            <a:rPr lang="cs-CZ" b="1">
              <a:latin typeface="Calibri" panose="020F0502020204030204" pitchFamily="34" charset="0"/>
            </a:rPr>
            <a:t>Inovace</a:t>
          </a:r>
          <a:endParaRPr lang="cs-CZ"/>
        </a:p>
      </dgm:t>
    </dgm:pt>
    <dgm:pt modelId="{E7AF95E1-04D8-4E5F-B98F-76FAAE94B733}" type="parTrans" cxnId="{5F7744E5-FCD7-456E-919D-FAAC09E2C649}">
      <dgm:prSet/>
      <dgm:spPr/>
      <dgm:t>
        <a:bodyPr/>
        <a:lstStyle/>
        <a:p>
          <a:endParaRPr lang="cs-CZ"/>
        </a:p>
      </dgm:t>
    </dgm:pt>
    <dgm:pt modelId="{73B05324-0CA8-469A-B149-119A919A97B0}" type="sibTrans" cxnId="{5F7744E5-FCD7-456E-919D-FAAC09E2C649}">
      <dgm:prSet/>
      <dgm:spPr/>
      <dgm:t>
        <a:bodyPr/>
        <a:lstStyle/>
        <a:p>
          <a:endParaRPr lang="cs-CZ"/>
        </a:p>
      </dgm:t>
    </dgm:pt>
    <dgm:pt modelId="{E80BD4B5-A2A4-48D0-9C5A-23993E5E3007}">
      <dgm:prSet phldrT="[Text]" custT="1"/>
      <dgm:spPr/>
      <dgm:t>
        <a:bodyPr/>
        <a:lstStyle/>
        <a:p>
          <a:r>
            <a:rPr lang="cs-CZ" sz="1600" i="1">
              <a:effectLst/>
              <a:latin typeface="Calibri" panose="020F0502020204030204" pitchFamily="34" charset="0"/>
              <a:ea typeface="Calibri" panose="020F0502020204030204" pitchFamily="34" charset="0"/>
            </a:rPr>
            <a:t>cíl</a:t>
          </a:r>
          <a:r>
            <a:rPr lang="cs-CZ" sz="1600">
              <a:effectLst/>
              <a:latin typeface="Calibri" panose="020F0502020204030204" pitchFamily="34" charset="0"/>
              <a:ea typeface="Calibri" panose="020F0502020204030204" pitchFamily="34" charset="0"/>
            </a:rPr>
            <a:t>: zvýšit počet studentů VŠ v technických</a:t>
          </a:r>
          <a:br>
            <a:rPr lang="cs-CZ" sz="1600">
              <a:effectLst/>
              <a:latin typeface="Calibri" panose="020F0502020204030204" pitchFamily="34" charset="0"/>
              <a:ea typeface="Calibri" panose="020F0502020204030204" pitchFamily="34" charset="0"/>
            </a:rPr>
          </a:br>
          <a:r>
            <a:rPr lang="cs-CZ" sz="1600">
              <a:effectLst/>
              <a:latin typeface="Calibri" panose="020F0502020204030204" pitchFamily="34" charset="0"/>
              <a:ea typeface="Calibri" panose="020F0502020204030204" pitchFamily="34" charset="0"/>
            </a:rPr>
            <a:t>a přírodovědných oborech</a:t>
          </a:r>
          <a:endParaRPr lang="cs-CZ" sz="1600"/>
        </a:p>
      </dgm:t>
    </dgm:pt>
    <dgm:pt modelId="{22F13D4C-1268-4CAA-995A-F1B8C3A960D5}" type="parTrans" cxnId="{E50ACA0F-FC63-496C-A56E-255EE64A3C54}">
      <dgm:prSet/>
      <dgm:spPr/>
      <dgm:t>
        <a:bodyPr/>
        <a:lstStyle/>
        <a:p>
          <a:endParaRPr lang="cs-CZ"/>
        </a:p>
      </dgm:t>
    </dgm:pt>
    <dgm:pt modelId="{5F99212E-7CD1-4683-8E7F-A148A4634585}" type="sibTrans" cxnId="{E50ACA0F-FC63-496C-A56E-255EE64A3C54}">
      <dgm:prSet/>
      <dgm:spPr/>
      <dgm:t>
        <a:bodyPr/>
        <a:lstStyle/>
        <a:p>
          <a:endParaRPr lang="cs-CZ"/>
        </a:p>
      </dgm:t>
    </dgm:pt>
    <dgm:pt modelId="{93030224-A96B-4FA7-B4A3-8F56ADA7B99B}">
      <dgm:prSet phldrT="[Text]" custT="1"/>
      <dgm:spPr/>
      <dgm:t>
        <a:bodyPr/>
        <a:lstStyle/>
        <a:p>
          <a:r>
            <a:rPr lang="cs-CZ" sz="1600" i="1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cíl</a:t>
          </a:r>
          <a:r>
            <a: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: zlepšit infrastrukturu a spolupráci</a:t>
          </a:r>
          <a:br>
            <a: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</a:br>
          <a:r>
            <a: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mezi aktéry VaVaI v PK</a:t>
          </a:r>
          <a:endParaRPr lang="cs-CZ" sz="1600"/>
        </a:p>
      </dgm:t>
    </dgm:pt>
    <dgm:pt modelId="{73031230-0BE5-44C1-AE17-D6B9B9057293}" type="parTrans" cxnId="{409EB7F0-FDA7-44A3-B4BD-845C4ADA46E0}">
      <dgm:prSet/>
      <dgm:spPr/>
      <dgm:t>
        <a:bodyPr/>
        <a:lstStyle/>
        <a:p>
          <a:endParaRPr lang="cs-CZ"/>
        </a:p>
      </dgm:t>
    </dgm:pt>
    <dgm:pt modelId="{9C569E25-AF58-4394-B451-532DB73535A5}" type="sibTrans" cxnId="{409EB7F0-FDA7-44A3-B4BD-845C4ADA46E0}">
      <dgm:prSet/>
      <dgm:spPr/>
      <dgm:t>
        <a:bodyPr/>
        <a:lstStyle/>
        <a:p>
          <a:endParaRPr lang="cs-CZ"/>
        </a:p>
      </dgm:t>
    </dgm:pt>
    <dgm:pt modelId="{56995B23-E090-483C-8DF2-94DE7D878E92}">
      <dgm:prSet custT="1"/>
      <dgm:spPr/>
      <dgm:t>
        <a:bodyPr/>
        <a:lstStyle/>
        <a:p>
          <a:r>
            <a:rPr lang="cs-CZ" sz="1600" i="1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cíl</a:t>
          </a:r>
          <a:r>
            <a: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: zvýšit intenzitu využití kapacit</a:t>
          </a:r>
          <a:br>
            <a: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</a:br>
          <a:r>
            <a: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výzkumu a vývoje </a:t>
          </a:r>
          <a:endParaRPr lang="cs-CZ" sz="1600"/>
        </a:p>
      </dgm:t>
    </dgm:pt>
    <dgm:pt modelId="{4D420F95-37CF-4609-8E2A-686F2B74C044}" type="parTrans" cxnId="{EF183ED8-14EB-45C1-92B7-E242BAAEC2BD}">
      <dgm:prSet/>
      <dgm:spPr/>
      <dgm:t>
        <a:bodyPr/>
        <a:lstStyle/>
        <a:p>
          <a:endParaRPr lang="cs-CZ"/>
        </a:p>
      </dgm:t>
    </dgm:pt>
    <dgm:pt modelId="{D9951915-AA28-4402-8362-7E0827DB8827}" type="sibTrans" cxnId="{EF183ED8-14EB-45C1-92B7-E242BAAEC2BD}">
      <dgm:prSet/>
      <dgm:spPr/>
      <dgm:t>
        <a:bodyPr/>
        <a:lstStyle/>
        <a:p>
          <a:endParaRPr lang="cs-CZ"/>
        </a:p>
      </dgm:t>
    </dgm:pt>
    <dgm:pt modelId="{020102B5-EE62-4008-922C-6B2223EF1542}">
      <dgm:prSet phldrT="[Text]" custT="1"/>
      <dgm:spPr/>
      <dgm:t>
        <a:bodyPr/>
        <a:lstStyle/>
        <a:p>
          <a:r>
            <a:rPr lang="cs-CZ" sz="1600" i="1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cíl</a:t>
          </a:r>
          <a:r>
            <a: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: rozšířit počet firem s vysokým</a:t>
          </a:r>
          <a:br>
            <a: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</a:br>
          <a:r>
            <a: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inovačním potenciálem </a:t>
          </a:r>
          <a:endParaRPr lang="cs-CZ" sz="1600"/>
        </a:p>
      </dgm:t>
    </dgm:pt>
    <dgm:pt modelId="{24E6BD6B-7097-4494-A8A4-9CC27912A649}" type="parTrans" cxnId="{BE54D4FA-B83F-41F5-BB0D-BA9ED0FD8DD3}">
      <dgm:prSet/>
      <dgm:spPr/>
      <dgm:t>
        <a:bodyPr/>
        <a:lstStyle/>
        <a:p>
          <a:endParaRPr lang="cs-CZ"/>
        </a:p>
      </dgm:t>
    </dgm:pt>
    <dgm:pt modelId="{B7B2FD87-5D62-4D23-8504-6D4BB878FD79}" type="sibTrans" cxnId="{BE54D4FA-B83F-41F5-BB0D-BA9ED0FD8DD3}">
      <dgm:prSet/>
      <dgm:spPr/>
      <dgm:t>
        <a:bodyPr/>
        <a:lstStyle/>
        <a:p>
          <a:endParaRPr lang="cs-CZ"/>
        </a:p>
      </dgm:t>
    </dgm:pt>
    <dgm:pt modelId="{3C4B0E13-B87B-4283-91F0-2EA2C1B1103D}">
      <dgm:prSet phldrT="[Text]" custT="1"/>
      <dgm:spPr/>
      <dgm:t>
        <a:bodyPr/>
        <a:lstStyle/>
        <a:p>
          <a:r>
            <a:rPr lang="cs-CZ" sz="1600" i="1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cíl</a:t>
          </a:r>
          <a:r>
            <a: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: posílit dobré jméno PK</a:t>
          </a:r>
          <a:br>
            <a: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</a:br>
          <a:r>
            <a: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ve světě VaVaI</a:t>
          </a:r>
          <a:endParaRPr lang="cs-CZ" sz="1600"/>
        </a:p>
      </dgm:t>
    </dgm:pt>
    <dgm:pt modelId="{0B165799-C777-4FEB-9D6F-C533BCC2CDE8}" type="parTrans" cxnId="{1DA720A3-40E5-4EB5-BC45-0A93C6544784}">
      <dgm:prSet/>
      <dgm:spPr/>
      <dgm:t>
        <a:bodyPr/>
        <a:lstStyle/>
        <a:p>
          <a:endParaRPr lang="cs-CZ"/>
        </a:p>
      </dgm:t>
    </dgm:pt>
    <dgm:pt modelId="{FF388EDE-CE7A-4582-BA0C-05FF1EB81B54}" type="sibTrans" cxnId="{1DA720A3-40E5-4EB5-BC45-0A93C6544784}">
      <dgm:prSet/>
      <dgm:spPr/>
      <dgm:t>
        <a:bodyPr/>
        <a:lstStyle/>
        <a:p>
          <a:endParaRPr lang="cs-CZ"/>
        </a:p>
      </dgm:t>
    </dgm:pt>
    <dgm:pt modelId="{1338B37E-1732-4E1D-977A-716E4A04D73D}" type="pres">
      <dgm:prSet presAssocID="{14853EA7-277B-483D-8C3B-707306DE49E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D908AF06-6AFA-4961-A503-5039842814D2}" type="pres">
      <dgm:prSet presAssocID="{CE6CFB78-2AB3-43E2-B851-8DD5243BC0BA}" presName="linNode" presStyleCnt="0"/>
      <dgm:spPr/>
    </dgm:pt>
    <dgm:pt modelId="{5CCABE8E-CB38-4C49-8C07-9113DEE90DA8}" type="pres">
      <dgm:prSet presAssocID="{CE6CFB78-2AB3-43E2-B851-8DD5243BC0BA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90ABD22-FBEB-42C7-B027-C15DC797059A}" type="pres">
      <dgm:prSet presAssocID="{CE6CFB78-2AB3-43E2-B851-8DD5243BC0BA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BFA893B-9DCB-45ED-AB1F-D1AA4C743AE4}" type="pres">
      <dgm:prSet presAssocID="{CFEF2969-196D-4123-8EF9-612249CB0B99}" presName="sp" presStyleCnt="0"/>
      <dgm:spPr/>
    </dgm:pt>
    <dgm:pt modelId="{14D2D85B-35D6-4F15-8F8A-A2B2F6C20807}" type="pres">
      <dgm:prSet presAssocID="{0FB19549-892D-4932-A6A0-69F68DB96E57}" presName="linNode" presStyleCnt="0"/>
      <dgm:spPr/>
    </dgm:pt>
    <dgm:pt modelId="{5304110B-5344-4881-B09B-744D43DA0424}" type="pres">
      <dgm:prSet presAssocID="{0FB19549-892D-4932-A6A0-69F68DB96E57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0E81AB8-6E17-4003-9D8F-2552161F19C8}" type="pres">
      <dgm:prSet presAssocID="{0FB19549-892D-4932-A6A0-69F68DB96E57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A34544D-2123-46D6-9540-61A2D8B7F888}" type="pres">
      <dgm:prSet presAssocID="{B918FFAF-A38D-4FE6-8041-18DF350A240B}" presName="sp" presStyleCnt="0"/>
      <dgm:spPr/>
    </dgm:pt>
    <dgm:pt modelId="{2CFF23C0-2BF7-4CCF-A85E-FB41EC4953F0}" type="pres">
      <dgm:prSet presAssocID="{F49C7C49-DF7F-4F23-B5CC-113337897C16}" presName="linNode" presStyleCnt="0"/>
      <dgm:spPr/>
    </dgm:pt>
    <dgm:pt modelId="{8595F86F-860E-4762-9F4A-CF9FD744C84E}" type="pres">
      <dgm:prSet presAssocID="{F49C7C49-DF7F-4F23-B5CC-113337897C16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45662C3-191E-4BBC-8998-6CAF18C72378}" type="pres">
      <dgm:prSet presAssocID="{F49C7C49-DF7F-4F23-B5CC-113337897C16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0F29A89-A99B-44C6-A2EC-6717FEC610BC}" type="pres">
      <dgm:prSet presAssocID="{C348E55D-FC74-4DE3-8379-353A012FC40C}" presName="sp" presStyleCnt="0"/>
      <dgm:spPr/>
    </dgm:pt>
    <dgm:pt modelId="{334E6D76-9F0A-471C-A358-9C95F8DA0FF4}" type="pres">
      <dgm:prSet presAssocID="{1A8D1510-0A7E-4871-BA8F-006D6B3DBC7E}" presName="linNode" presStyleCnt="0"/>
      <dgm:spPr/>
    </dgm:pt>
    <dgm:pt modelId="{F7E2119C-C789-4FD5-B87B-17842AB90A5E}" type="pres">
      <dgm:prSet presAssocID="{1A8D1510-0A7E-4871-BA8F-006D6B3DBC7E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6CA8148-B50B-43FF-9823-98D0BC2ED364}" type="pres">
      <dgm:prSet presAssocID="{1A8D1510-0A7E-4871-BA8F-006D6B3DBC7E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6B86561-C423-4CA5-AFFD-9AAADD3882D9}" type="pres">
      <dgm:prSet presAssocID="{73B05324-0CA8-469A-B149-119A919A97B0}" presName="sp" presStyleCnt="0"/>
      <dgm:spPr/>
    </dgm:pt>
    <dgm:pt modelId="{2E78EE46-BA88-4E8D-990A-1CD64E7256B2}" type="pres">
      <dgm:prSet presAssocID="{835CE2A9-448B-446C-B05D-CC7F56A19518}" presName="linNode" presStyleCnt="0"/>
      <dgm:spPr/>
    </dgm:pt>
    <dgm:pt modelId="{DE5C8DE1-FA05-4D91-91C0-F37B6706A481}" type="pres">
      <dgm:prSet presAssocID="{835CE2A9-448B-446C-B05D-CC7F56A19518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0B22C64-EABF-4C7C-8806-328DCB966C6C}" type="pres">
      <dgm:prSet presAssocID="{835CE2A9-448B-446C-B05D-CC7F56A19518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C727B15-7C98-419D-82E6-3961EA653E3C}" type="presOf" srcId="{93030224-A96B-4FA7-B4A3-8F56ADA7B99B}" destId="{D0E81AB8-6E17-4003-9D8F-2552161F19C8}" srcOrd="0" destOrd="0" presId="urn:microsoft.com/office/officeart/2005/8/layout/vList5"/>
    <dgm:cxn modelId="{E50ACA0F-FC63-496C-A56E-255EE64A3C54}" srcId="{CE6CFB78-2AB3-43E2-B851-8DD5243BC0BA}" destId="{E80BD4B5-A2A4-48D0-9C5A-23993E5E3007}" srcOrd="0" destOrd="0" parTransId="{22F13D4C-1268-4CAA-995A-F1B8C3A960D5}" sibTransId="{5F99212E-7CD1-4683-8E7F-A148A4634585}"/>
    <dgm:cxn modelId="{BE882A81-A4C0-45DD-A636-01B71F575C7D}" srcId="{14853EA7-277B-483D-8C3B-707306DE49E3}" destId="{835CE2A9-448B-446C-B05D-CC7F56A19518}" srcOrd="4" destOrd="0" parTransId="{914D4D57-94A8-4BFD-8FD8-4865820925D4}" sibTransId="{72849C2C-2B96-4242-B60B-80E594D5CC63}"/>
    <dgm:cxn modelId="{D16F6922-2EE2-49C6-B6AC-1FD6789DFB79}" type="presOf" srcId="{1A8D1510-0A7E-4871-BA8F-006D6B3DBC7E}" destId="{F7E2119C-C789-4FD5-B87B-17842AB90A5E}" srcOrd="0" destOrd="0" presId="urn:microsoft.com/office/officeart/2005/8/layout/vList5"/>
    <dgm:cxn modelId="{AE86BAFF-4929-4D64-A771-2E212FF38517}" type="presOf" srcId="{835CE2A9-448B-446C-B05D-CC7F56A19518}" destId="{DE5C8DE1-FA05-4D91-91C0-F37B6706A481}" srcOrd="0" destOrd="0" presId="urn:microsoft.com/office/officeart/2005/8/layout/vList5"/>
    <dgm:cxn modelId="{BE54D4FA-B83F-41F5-BB0D-BA9ED0FD8DD3}" srcId="{1A8D1510-0A7E-4871-BA8F-006D6B3DBC7E}" destId="{020102B5-EE62-4008-922C-6B2223EF1542}" srcOrd="0" destOrd="0" parTransId="{24E6BD6B-7097-4494-A8A4-9CC27912A649}" sibTransId="{B7B2FD87-5D62-4D23-8504-6D4BB878FD79}"/>
    <dgm:cxn modelId="{1DA720A3-40E5-4EB5-BC45-0A93C6544784}" srcId="{835CE2A9-448B-446C-B05D-CC7F56A19518}" destId="{3C4B0E13-B87B-4283-91F0-2EA2C1B1103D}" srcOrd="0" destOrd="0" parTransId="{0B165799-C777-4FEB-9D6F-C533BCC2CDE8}" sibTransId="{FF388EDE-CE7A-4582-BA0C-05FF1EB81B54}"/>
    <dgm:cxn modelId="{5F7744E5-FCD7-456E-919D-FAAC09E2C649}" srcId="{14853EA7-277B-483D-8C3B-707306DE49E3}" destId="{1A8D1510-0A7E-4871-BA8F-006D6B3DBC7E}" srcOrd="3" destOrd="0" parTransId="{E7AF95E1-04D8-4E5F-B98F-76FAAE94B733}" sibTransId="{73B05324-0CA8-469A-B149-119A919A97B0}"/>
    <dgm:cxn modelId="{FD47221A-D097-4194-95EE-3F3CD9E735FD}" type="presOf" srcId="{56995B23-E090-483C-8DF2-94DE7D878E92}" destId="{245662C3-191E-4BBC-8998-6CAF18C72378}" srcOrd="0" destOrd="0" presId="urn:microsoft.com/office/officeart/2005/8/layout/vList5"/>
    <dgm:cxn modelId="{5BB531D9-F9CF-466B-96EA-0F2703CE57DC}" type="presOf" srcId="{0FB19549-892D-4932-A6A0-69F68DB96E57}" destId="{5304110B-5344-4881-B09B-744D43DA0424}" srcOrd="0" destOrd="0" presId="urn:microsoft.com/office/officeart/2005/8/layout/vList5"/>
    <dgm:cxn modelId="{DF369733-61D3-4ED3-82C5-83FF7AC15774}" type="presOf" srcId="{E80BD4B5-A2A4-48D0-9C5A-23993E5E3007}" destId="{290ABD22-FBEB-42C7-B027-C15DC797059A}" srcOrd="0" destOrd="0" presId="urn:microsoft.com/office/officeart/2005/8/layout/vList5"/>
    <dgm:cxn modelId="{32C3F185-77A4-4094-962F-F487393E489F}" srcId="{14853EA7-277B-483D-8C3B-707306DE49E3}" destId="{F49C7C49-DF7F-4F23-B5CC-113337897C16}" srcOrd="2" destOrd="0" parTransId="{1620278C-559D-4016-BECF-D44884834F5B}" sibTransId="{C348E55D-FC74-4DE3-8379-353A012FC40C}"/>
    <dgm:cxn modelId="{8F56E85D-CADF-49CA-8CBF-02C130A5ADA7}" srcId="{14853EA7-277B-483D-8C3B-707306DE49E3}" destId="{0FB19549-892D-4932-A6A0-69F68DB96E57}" srcOrd="1" destOrd="0" parTransId="{A97D82E8-0BD8-46E4-A5F2-F945A69B51D4}" sibTransId="{B918FFAF-A38D-4FE6-8041-18DF350A240B}"/>
    <dgm:cxn modelId="{04CDB2A1-7026-4CB9-A5C8-53F5AC5F3C75}" type="presOf" srcId="{020102B5-EE62-4008-922C-6B2223EF1542}" destId="{C6CA8148-B50B-43FF-9823-98D0BC2ED364}" srcOrd="0" destOrd="0" presId="urn:microsoft.com/office/officeart/2005/8/layout/vList5"/>
    <dgm:cxn modelId="{409EB7F0-FDA7-44A3-B4BD-845C4ADA46E0}" srcId="{0FB19549-892D-4932-A6A0-69F68DB96E57}" destId="{93030224-A96B-4FA7-B4A3-8F56ADA7B99B}" srcOrd="0" destOrd="0" parTransId="{73031230-0BE5-44C1-AE17-D6B9B9057293}" sibTransId="{9C569E25-AF58-4394-B451-532DB73535A5}"/>
    <dgm:cxn modelId="{66410022-6CB7-43B0-A3CE-A56858DF9A64}" srcId="{14853EA7-277B-483D-8C3B-707306DE49E3}" destId="{CE6CFB78-2AB3-43E2-B851-8DD5243BC0BA}" srcOrd="0" destOrd="0" parTransId="{90A47A91-9DE5-41F1-9DE7-9956C2407506}" sibTransId="{CFEF2969-196D-4123-8EF9-612249CB0B99}"/>
    <dgm:cxn modelId="{590EB6F1-4DFD-4C67-A8F4-48D751397E90}" type="presOf" srcId="{3C4B0E13-B87B-4283-91F0-2EA2C1B1103D}" destId="{D0B22C64-EABF-4C7C-8806-328DCB966C6C}" srcOrd="0" destOrd="0" presId="urn:microsoft.com/office/officeart/2005/8/layout/vList5"/>
    <dgm:cxn modelId="{E01F9647-44A8-4A9C-95E7-1E60549F2560}" type="presOf" srcId="{14853EA7-277B-483D-8C3B-707306DE49E3}" destId="{1338B37E-1732-4E1D-977A-716E4A04D73D}" srcOrd="0" destOrd="0" presId="urn:microsoft.com/office/officeart/2005/8/layout/vList5"/>
    <dgm:cxn modelId="{EF183ED8-14EB-45C1-92B7-E242BAAEC2BD}" srcId="{F49C7C49-DF7F-4F23-B5CC-113337897C16}" destId="{56995B23-E090-483C-8DF2-94DE7D878E92}" srcOrd="0" destOrd="0" parTransId="{4D420F95-37CF-4609-8E2A-686F2B74C044}" sibTransId="{D9951915-AA28-4402-8362-7E0827DB8827}"/>
    <dgm:cxn modelId="{78529670-B1EE-49C9-8CDC-D41BC464F3B1}" type="presOf" srcId="{CE6CFB78-2AB3-43E2-B851-8DD5243BC0BA}" destId="{5CCABE8E-CB38-4C49-8C07-9113DEE90DA8}" srcOrd="0" destOrd="0" presId="urn:microsoft.com/office/officeart/2005/8/layout/vList5"/>
    <dgm:cxn modelId="{3CDB564A-2163-468F-8F45-28489EE343A9}" type="presOf" srcId="{F49C7C49-DF7F-4F23-B5CC-113337897C16}" destId="{8595F86F-860E-4762-9F4A-CF9FD744C84E}" srcOrd="0" destOrd="0" presId="urn:microsoft.com/office/officeart/2005/8/layout/vList5"/>
    <dgm:cxn modelId="{F3868BD5-89A3-4849-859D-6F3BF998E2A1}" type="presParOf" srcId="{1338B37E-1732-4E1D-977A-716E4A04D73D}" destId="{D908AF06-6AFA-4961-A503-5039842814D2}" srcOrd="0" destOrd="0" presId="urn:microsoft.com/office/officeart/2005/8/layout/vList5"/>
    <dgm:cxn modelId="{5F5282B7-C23B-4B66-BC90-97E4CF9AC455}" type="presParOf" srcId="{D908AF06-6AFA-4961-A503-5039842814D2}" destId="{5CCABE8E-CB38-4C49-8C07-9113DEE90DA8}" srcOrd="0" destOrd="0" presId="urn:microsoft.com/office/officeart/2005/8/layout/vList5"/>
    <dgm:cxn modelId="{07937C65-E1F2-47F1-9DDA-048EE861BEE9}" type="presParOf" srcId="{D908AF06-6AFA-4961-A503-5039842814D2}" destId="{290ABD22-FBEB-42C7-B027-C15DC797059A}" srcOrd="1" destOrd="0" presId="urn:microsoft.com/office/officeart/2005/8/layout/vList5"/>
    <dgm:cxn modelId="{DBBB6402-CA77-4F3F-A7AA-AD241EC5C588}" type="presParOf" srcId="{1338B37E-1732-4E1D-977A-716E4A04D73D}" destId="{DBFA893B-9DCB-45ED-AB1F-D1AA4C743AE4}" srcOrd="1" destOrd="0" presId="urn:microsoft.com/office/officeart/2005/8/layout/vList5"/>
    <dgm:cxn modelId="{8CC02928-4C67-4103-B10C-551C6924EDE3}" type="presParOf" srcId="{1338B37E-1732-4E1D-977A-716E4A04D73D}" destId="{14D2D85B-35D6-4F15-8F8A-A2B2F6C20807}" srcOrd="2" destOrd="0" presId="urn:microsoft.com/office/officeart/2005/8/layout/vList5"/>
    <dgm:cxn modelId="{D2C6E2F4-F3D2-4978-B824-D594D4333AE1}" type="presParOf" srcId="{14D2D85B-35D6-4F15-8F8A-A2B2F6C20807}" destId="{5304110B-5344-4881-B09B-744D43DA0424}" srcOrd="0" destOrd="0" presId="urn:microsoft.com/office/officeart/2005/8/layout/vList5"/>
    <dgm:cxn modelId="{57A40FE7-E136-4D72-8B00-8C4FBB440470}" type="presParOf" srcId="{14D2D85B-35D6-4F15-8F8A-A2B2F6C20807}" destId="{D0E81AB8-6E17-4003-9D8F-2552161F19C8}" srcOrd="1" destOrd="0" presId="urn:microsoft.com/office/officeart/2005/8/layout/vList5"/>
    <dgm:cxn modelId="{8B37C57F-85FC-44EE-84D6-075E0F0166E8}" type="presParOf" srcId="{1338B37E-1732-4E1D-977A-716E4A04D73D}" destId="{FA34544D-2123-46D6-9540-61A2D8B7F888}" srcOrd="3" destOrd="0" presId="urn:microsoft.com/office/officeart/2005/8/layout/vList5"/>
    <dgm:cxn modelId="{6ADFAC58-3E70-4ED4-9754-6EE348076650}" type="presParOf" srcId="{1338B37E-1732-4E1D-977A-716E4A04D73D}" destId="{2CFF23C0-2BF7-4CCF-A85E-FB41EC4953F0}" srcOrd="4" destOrd="0" presId="urn:microsoft.com/office/officeart/2005/8/layout/vList5"/>
    <dgm:cxn modelId="{DD669C42-6A11-4595-8A63-2B6E33B3FDF7}" type="presParOf" srcId="{2CFF23C0-2BF7-4CCF-A85E-FB41EC4953F0}" destId="{8595F86F-860E-4762-9F4A-CF9FD744C84E}" srcOrd="0" destOrd="0" presId="urn:microsoft.com/office/officeart/2005/8/layout/vList5"/>
    <dgm:cxn modelId="{34803CE3-0C8C-4C0B-BDA2-F8856BA58572}" type="presParOf" srcId="{2CFF23C0-2BF7-4CCF-A85E-FB41EC4953F0}" destId="{245662C3-191E-4BBC-8998-6CAF18C72378}" srcOrd="1" destOrd="0" presId="urn:microsoft.com/office/officeart/2005/8/layout/vList5"/>
    <dgm:cxn modelId="{A7107CB2-D053-41FE-BB22-05DC1B0A4990}" type="presParOf" srcId="{1338B37E-1732-4E1D-977A-716E4A04D73D}" destId="{B0F29A89-A99B-44C6-A2EC-6717FEC610BC}" srcOrd="5" destOrd="0" presId="urn:microsoft.com/office/officeart/2005/8/layout/vList5"/>
    <dgm:cxn modelId="{272564F2-28A4-410F-83B8-EC2CA9DA61D7}" type="presParOf" srcId="{1338B37E-1732-4E1D-977A-716E4A04D73D}" destId="{334E6D76-9F0A-471C-A358-9C95F8DA0FF4}" srcOrd="6" destOrd="0" presId="urn:microsoft.com/office/officeart/2005/8/layout/vList5"/>
    <dgm:cxn modelId="{CA976B71-4F94-4B94-9F35-4731DECFD14D}" type="presParOf" srcId="{334E6D76-9F0A-471C-A358-9C95F8DA0FF4}" destId="{F7E2119C-C789-4FD5-B87B-17842AB90A5E}" srcOrd="0" destOrd="0" presId="urn:microsoft.com/office/officeart/2005/8/layout/vList5"/>
    <dgm:cxn modelId="{A9A0286E-D1A3-4169-AB53-26475A036AA0}" type="presParOf" srcId="{334E6D76-9F0A-471C-A358-9C95F8DA0FF4}" destId="{C6CA8148-B50B-43FF-9823-98D0BC2ED364}" srcOrd="1" destOrd="0" presId="urn:microsoft.com/office/officeart/2005/8/layout/vList5"/>
    <dgm:cxn modelId="{7889F6BC-6675-438D-9737-78F296FF97F0}" type="presParOf" srcId="{1338B37E-1732-4E1D-977A-716E4A04D73D}" destId="{06B86561-C423-4CA5-AFFD-9AAADD3882D9}" srcOrd="7" destOrd="0" presId="urn:microsoft.com/office/officeart/2005/8/layout/vList5"/>
    <dgm:cxn modelId="{50ECB30B-22CC-4EBC-97D4-7F8FE11C6A3B}" type="presParOf" srcId="{1338B37E-1732-4E1D-977A-716E4A04D73D}" destId="{2E78EE46-BA88-4E8D-990A-1CD64E7256B2}" srcOrd="8" destOrd="0" presId="urn:microsoft.com/office/officeart/2005/8/layout/vList5"/>
    <dgm:cxn modelId="{8235E33D-CAB1-4745-A2A6-90BD4DA39233}" type="presParOf" srcId="{2E78EE46-BA88-4E8D-990A-1CD64E7256B2}" destId="{DE5C8DE1-FA05-4D91-91C0-F37B6706A481}" srcOrd="0" destOrd="0" presId="urn:microsoft.com/office/officeart/2005/8/layout/vList5"/>
    <dgm:cxn modelId="{92436731-3511-4D7B-A353-CABBA4621496}" type="presParOf" srcId="{2E78EE46-BA88-4E8D-990A-1CD64E7256B2}" destId="{D0B22C64-EABF-4C7C-8806-328DCB966C6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9E1DC57-22A0-4348-A7AA-ACE5B21329DF}" type="doc">
      <dgm:prSet loTypeId="urn:microsoft.com/office/officeart/2005/8/layout/hierarchy4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D0C2F8C-4920-4545-9448-FEA7E807CB8E}">
      <dgm:prSet phldrT="[Text]"/>
      <dgm:spPr>
        <a:solidFill>
          <a:schemeClr val="accent6"/>
        </a:solidFill>
      </dgm:spPr>
      <dgm:t>
        <a:bodyPr vert="vert270"/>
        <a:lstStyle/>
        <a:p>
          <a:r>
            <a:rPr lang="cs-CZ"/>
            <a:t>Moderní energetika</a:t>
          </a:r>
        </a:p>
      </dgm:t>
    </dgm:pt>
    <dgm:pt modelId="{7DEE4905-3FB9-48E3-AFE2-80AEE2B1587C}" type="parTrans" cxnId="{2C6C84AD-F77D-44D3-BACC-655A99AC35E7}">
      <dgm:prSet/>
      <dgm:spPr/>
      <dgm:t>
        <a:bodyPr/>
        <a:lstStyle/>
        <a:p>
          <a:endParaRPr lang="cs-CZ"/>
        </a:p>
      </dgm:t>
    </dgm:pt>
    <dgm:pt modelId="{6A8C5DAB-D84E-4657-A861-6F1C6A3BAFF2}" type="sibTrans" cxnId="{2C6C84AD-F77D-44D3-BACC-655A99AC35E7}">
      <dgm:prSet/>
      <dgm:spPr/>
      <dgm:t>
        <a:bodyPr/>
        <a:lstStyle/>
        <a:p>
          <a:endParaRPr lang="cs-CZ"/>
        </a:p>
      </dgm:t>
    </dgm:pt>
    <dgm:pt modelId="{B10F2216-CB06-4E06-A1CA-F530885FCA5C}">
      <dgm:prSet phldrT="[Text]"/>
      <dgm:spPr>
        <a:solidFill>
          <a:schemeClr val="accent6"/>
        </a:solidFill>
      </dgm:spPr>
      <dgm:t>
        <a:bodyPr vert="vert270"/>
        <a:lstStyle/>
        <a:p>
          <a:r>
            <a:rPr lang="cs-CZ"/>
            <a:t>Nové materiály a technologie</a:t>
          </a:r>
        </a:p>
      </dgm:t>
    </dgm:pt>
    <dgm:pt modelId="{4FE38024-7E81-4ED7-A6C5-BA17218CFE6F}" type="parTrans" cxnId="{D6F21AB5-D7FD-41E6-A671-9DD351B57478}">
      <dgm:prSet/>
      <dgm:spPr/>
      <dgm:t>
        <a:bodyPr/>
        <a:lstStyle/>
        <a:p>
          <a:endParaRPr lang="cs-CZ"/>
        </a:p>
      </dgm:t>
    </dgm:pt>
    <dgm:pt modelId="{4AAA91D9-5BC9-463F-A3A2-E75A5F0C7A6D}" type="sibTrans" cxnId="{D6F21AB5-D7FD-41E6-A671-9DD351B57478}">
      <dgm:prSet/>
      <dgm:spPr/>
      <dgm:t>
        <a:bodyPr/>
        <a:lstStyle/>
        <a:p>
          <a:endParaRPr lang="cs-CZ"/>
        </a:p>
      </dgm:t>
    </dgm:pt>
    <dgm:pt modelId="{5D0BF4EB-98FB-48BB-8C82-49152961226D}">
      <dgm:prSet phldrT="[Text]"/>
      <dgm:spPr>
        <a:solidFill>
          <a:schemeClr val="accent6"/>
        </a:solidFill>
      </dgm:spPr>
      <dgm:t>
        <a:bodyPr vert="vert270"/>
        <a:lstStyle/>
        <a:p>
          <a:r>
            <a:rPr lang="cs-CZ"/>
            <a:t>Inteligentní výrobní systémy</a:t>
          </a:r>
        </a:p>
      </dgm:t>
    </dgm:pt>
    <dgm:pt modelId="{A525ECEE-2D74-49C0-814E-8F518E966EE2}" type="parTrans" cxnId="{606E3FBB-2650-43E4-97D2-6C1858AF4147}">
      <dgm:prSet/>
      <dgm:spPr/>
      <dgm:t>
        <a:bodyPr/>
        <a:lstStyle/>
        <a:p>
          <a:endParaRPr lang="cs-CZ"/>
        </a:p>
      </dgm:t>
    </dgm:pt>
    <dgm:pt modelId="{BD841B22-2F6F-47F3-8803-30118B392B06}" type="sibTrans" cxnId="{606E3FBB-2650-43E4-97D2-6C1858AF4147}">
      <dgm:prSet/>
      <dgm:spPr/>
      <dgm:t>
        <a:bodyPr/>
        <a:lstStyle/>
        <a:p>
          <a:endParaRPr lang="cs-CZ"/>
        </a:p>
      </dgm:t>
    </dgm:pt>
    <dgm:pt modelId="{926361C8-DD70-42D1-B8CC-2298BD155EB4}">
      <dgm:prSet phldrT="[Text]"/>
      <dgm:spPr>
        <a:solidFill>
          <a:schemeClr val="accent6"/>
        </a:solidFill>
      </dgm:spPr>
      <dgm:t>
        <a:bodyPr vert="vert270"/>
        <a:lstStyle/>
        <a:p>
          <a:r>
            <a:rPr lang="cs-CZ"/>
            <a:t>Chytrá mobilita</a:t>
          </a:r>
        </a:p>
      </dgm:t>
    </dgm:pt>
    <dgm:pt modelId="{153ED540-4EB3-44AB-8824-E57CAB6B8528}" type="parTrans" cxnId="{6289952A-34DD-4DE3-9301-F8F6426797B2}">
      <dgm:prSet/>
      <dgm:spPr/>
      <dgm:t>
        <a:bodyPr/>
        <a:lstStyle/>
        <a:p>
          <a:endParaRPr lang="cs-CZ"/>
        </a:p>
      </dgm:t>
    </dgm:pt>
    <dgm:pt modelId="{3B6BF553-63F7-416D-90C3-4E2119298D71}" type="sibTrans" cxnId="{6289952A-34DD-4DE3-9301-F8F6426797B2}">
      <dgm:prSet/>
      <dgm:spPr/>
      <dgm:t>
        <a:bodyPr/>
        <a:lstStyle/>
        <a:p>
          <a:endParaRPr lang="cs-CZ"/>
        </a:p>
      </dgm:t>
    </dgm:pt>
    <dgm:pt modelId="{72190CC8-5C62-4C71-9C3B-6DDA3C59E176}">
      <dgm:prSet phldrT="[Text]"/>
      <dgm:spPr>
        <a:solidFill>
          <a:schemeClr val="accent6"/>
        </a:solidFill>
      </dgm:spPr>
      <dgm:t>
        <a:bodyPr vert="vert270"/>
        <a:lstStyle/>
        <a:p>
          <a:r>
            <a:rPr lang="cs-CZ"/>
            <a:t>Biomedicína a technika ve zdravotnictví</a:t>
          </a:r>
        </a:p>
      </dgm:t>
    </dgm:pt>
    <dgm:pt modelId="{B9443294-B83C-4B26-834D-B0E701DEED83}" type="parTrans" cxnId="{9523F74D-9F04-4E34-B4F1-C74D81EB1E7F}">
      <dgm:prSet/>
      <dgm:spPr/>
      <dgm:t>
        <a:bodyPr/>
        <a:lstStyle/>
        <a:p>
          <a:endParaRPr lang="cs-CZ"/>
        </a:p>
      </dgm:t>
    </dgm:pt>
    <dgm:pt modelId="{90D90FAB-FCA6-4F0B-8B97-3E3F1C78770D}" type="sibTrans" cxnId="{9523F74D-9F04-4E34-B4F1-C74D81EB1E7F}">
      <dgm:prSet/>
      <dgm:spPr/>
      <dgm:t>
        <a:bodyPr/>
        <a:lstStyle/>
        <a:p>
          <a:endParaRPr lang="cs-CZ"/>
        </a:p>
      </dgm:t>
    </dgm:pt>
    <dgm:pt modelId="{84E24257-832C-45FD-825B-9042D6EE214D}" type="pres">
      <dgm:prSet presAssocID="{89E1DC57-22A0-4348-A7AA-ACE5B21329D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84B470C2-85A8-46B0-AA0B-21E360E21334}" type="pres">
      <dgm:prSet presAssocID="{B10F2216-CB06-4E06-A1CA-F530885FCA5C}" presName="vertOne" presStyleCnt="0"/>
      <dgm:spPr/>
    </dgm:pt>
    <dgm:pt modelId="{E2E62E87-29DA-4B1E-B379-7D5D1F3F0885}" type="pres">
      <dgm:prSet presAssocID="{B10F2216-CB06-4E06-A1CA-F530885FCA5C}" presName="txOne" presStyleLbl="node0" presStyleIdx="0" presStyleCnt="5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A2BC469-5326-4312-92B9-75506D979FF9}" type="pres">
      <dgm:prSet presAssocID="{B10F2216-CB06-4E06-A1CA-F530885FCA5C}" presName="horzOne" presStyleCnt="0"/>
      <dgm:spPr/>
    </dgm:pt>
    <dgm:pt modelId="{D5B1A6E8-7D52-4A96-888E-7126435685EC}" type="pres">
      <dgm:prSet presAssocID="{4AAA91D9-5BC9-463F-A3A2-E75A5F0C7A6D}" presName="sibSpaceOne" presStyleCnt="0"/>
      <dgm:spPr/>
    </dgm:pt>
    <dgm:pt modelId="{B55FAAAD-58A5-4AF2-AB79-889486F0480D}" type="pres">
      <dgm:prSet presAssocID="{5D0BF4EB-98FB-48BB-8C82-49152961226D}" presName="vertOne" presStyleCnt="0"/>
      <dgm:spPr/>
    </dgm:pt>
    <dgm:pt modelId="{9507D7CB-9056-44E7-A2FF-780839C6383D}" type="pres">
      <dgm:prSet presAssocID="{5D0BF4EB-98FB-48BB-8C82-49152961226D}" presName="txOne" presStyleLbl="node0" presStyleIdx="1" presStyleCnt="5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4B3A2055-55A2-44BA-B1C2-B8D3CA8ED1FB}" type="pres">
      <dgm:prSet presAssocID="{5D0BF4EB-98FB-48BB-8C82-49152961226D}" presName="horzOne" presStyleCnt="0"/>
      <dgm:spPr/>
    </dgm:pt>
    <dgm:pt modelId="{DB5B62B4-A9F8-454D-8AAF-612E9CC5AD1B}" type="pres">
      <dgm:prSet presAssocID="{BD841B22-2F6F-47F3-8803-30118B392B06}" presName="sibSpaceOne" presStyleCnt="0"/>
      <dgm:spPr/>
    </dgm:pt>
    <dgm:pt modelId="{D606D5CD-C67F-4DC7-8394-3903FD8295DF}" type="pres">
      <dgm:prSet presAssocID="{926361C8-DD70-42D1-B8CC-2298BD155EB4}" presName="vertOne" presStyleCnt="0"/>
      <dgm:spPr/>
    </dgm:pt>
    <dgm:pt modelId="{A0B91B04-C62F-438A-95D8-57E68020DDCE}" type="pres">
      <dgm:prSet presAssocID="{926361C8-DD70-42D1-B8CC-2298BD155EB4}" presName="txOne" presStyleLbl="node0" presStyleIdx="2" presStyleCnt="5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F29114C9-F47D-4124-929B-096F552BF65C}" type="pres">
      <dgm:prSet presAssocID="{926361C8-DD70-42D1-B8CC-2298BD155EB4}" presName="horzOne" presStyleCnt="0"/>
      <dgm:spPr/>
    </dgm:pt>
    <dgm:pt modelId="{C5D08309-F907-4898-943B-04767BC51569}" type="pres">
      <dgm:prSet presAssocID="{3B6BF553-63F7-416D-90C3-4E2119298D71}" presName="sibSpaceOne" presStyleCnt="0"/>
      <dgm:spPr/>
    </dgm:pt>
    <dgm:pt modelId="{EEEE785E-906A-4E84-86D8-A4DB68ABD4D8}" type="pres">
      <dgm:prSet presAssocID="{72190CC8-5C62-4C71-9C3B-6DDA3C59E176}" presName="vertOne" presStyleCnt="0"/>
      <dgm:spPr/>
    </dgm:pt>
    <dgm:pt modelId="{2AF63294-29BE-4DDF-8DFE-1E2E0683892D}" type="pres">
      <dgm:prSet presAssocID="{72190CC8-5C62-4C71-9C3B-6DDA3C59E176}" presName="txOne" presStyleLbl="node0" presStyleIdx="3" presStyleCnt="5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DFA31E7B-CE12-47F3-B420-420B2CA19E5F}" type="pres">
      <dgm:prSet presAssocID="{72190CC8-5C62-4C71-9C3B-6DDA3C59E176}" presName="horzOne" presStyleCnt="0"/>
      <dgm:spPr/>
    </dgm:pt>
    <dgm:pt modelId="{C76FE800-3C3E-487A-AEAF-D1AE56A5B966}" type="pres">
      <dgm:prSet presAssocID="{90D90FAB-FCA6-4F0B-8B97-3E3F1C78770D}" presName="sibSpaceOne" presStyleCnt="0"/>
      <dgm:spPr/>
    </dgm:pt>
    <dgm:pt modelId="{FBAABB75-2EE2-40CE-BF9F-241F8DF31D22}" type="pres">
      <dgm:prSet presAssocID="{9D0C2F8C-4920-4545-9448-FEA7E807CB8E}" presName="vertOne" presStyleCnt="0"/>
      <dgm:spPr/>
    </dgm:pt>
    <dgm:pt modelId="{097BC8DD-A0A8-4B79-9DC2-9ECD2436F1F3}" type="pres">
      <dgm:prSet presAssocID="{9D0C2F8C-4920-4545-9448-FEA7E807CB8E}" presName="txOne" presStyleLbl="node0" presStyleIdx="4" presStyleCnt="5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116EEB23-4D0C-45BF-A1AA-ED92ED08FFE4}" type="pres">
      <dgm:prSet presAssocID="{9D0C2F8C-4920-4545-9448-FEA7E807CB8E}" presName="horzOne" presStyleCnt="0"/>
      <dgm:spPr/>
    </dgm:pt>
  </dgm:ptLst>
  <dgm:cxnLst>
    <dgm:cxn modelId="{EEB93D05-08CF-4E9C-92D6-4DA9DE2AFE5D}" type="presOf" srcId="{72190CC8-5C62-4C71-9C3B-6DDA3C59E176}" destId="{2AF63294-29BE-4DDF-8DFE-1E2E0683892D}" srcOrd="0" destOrd="0" presId="urn:microsoft.com/office/officeart/2005/8/layout/hierarchy4"/>
    <dgm:cxn modelId="{6289952A-34DD-4DE3-9301-F8F6426797B2}" srcId="{89E1DC57-22A0-4348-A7AA-ACE5B21329DF}" destId="{926361C8-DD70-42D1-B8CC-2298BD155EB4}" srcOrd="2" destOrd="0" parTransId="{153ED540-4EB3-44AB-8824-E57CAB6B8528}" sibTransId="{3B6BF553-63F7-416D-90C3-4E2119298D71}"/>
    <dgm:cxn modelId="{FC851B8F-44BE-4917-B939-257283A9C99A}" type="presOf" srcId="{9D0C2F8C-4920-4545-9448-FEA7E807CB8E}" destId="{097BC8DD-A0A8-4B79-9DC2-9ECD2436F1F3}" srcOrd="0" destOrd="0" presId="urn:microsoft.com/office/officeart/2005/8/layout/hierarchy4"/>
    <dgm:cxn modelId="{C75EFBEF-C07C-4D5E-A6B4-C832D53B091B}" type="presOf" srcId="{89E1DC57-22A0-4348-A7AA-ACE5B21329DF}" destId="{84E24257-832C-45FD-825B-9042D6EE214D}" srcOrd="0" destOrd="0" presId="urn:microsoft.com/office/officeart/2005/8/layout/hierarchy4"/>
    <dgm:cxn modelId="{2A48DEAE-9FAC-457B-9074-62CA4EF2BD29}" type="presOf" srcId="{5D0BF4EB-98FB-48BB-8C82-49152961226D}" destId="{9507D7CB-9056-44E7-A2FF-780839C6383D}" srcOrd="0" destOrd="0" presId="urn:microsoft.com/office/officeart/2005/8/layout/hierarchy4"/>
    <dgm:cxn modelId="{D6F21AB5-D7FD-41E6-A671-9DD351B57478}" srcId="{89E1DC57-22A0-4348-A7AA-ACE5B21329DF}" destId="{B10F2216-CB06-4E06-A1CA-F530885FCA5C}" srcOrd="0" destOrd="0" parTransId="{4FE38024-7E81-4ED7-A6C5-BA17218CFE6F}" sibTransId="{4AAA91D9-5BC9-463F-A3A2-E75A5F0C7A6D}"/>
    <dgm:cxn modelId="{2C6C84AD-F77D-44D3-BACC-655A99AC35E7}" srcId="{89E1DC57-22A0-4348-A7AA-ACE5B21329DF}" destId="{9D0C2F8C-4920-4545-9448-FEA7E807CB8E}" srcOrd="4" destOrd="0" parTransId="{7DEE4905-3FB9-48E3-AFE2-80AEE2B1587C}" sibTransId="{6A8C5DAB-D84E-4657-A861-6F1C6A3BAFF2}"/>
    <dgm:cxn modelId="{606E3FBB-2650-43E4-97D2-6C1858AF4147}" srcId="{89E1DC57-22A0-4348-A7AA-ACE5B21329DF}" destId="{5D0BF4EB-98FB-48BB-8C82-49152961226D}" srcOrd="1" destOrd="0" parTransId="{A525ECEE-2D74-49C0-814E-8F518E966EE2}" sibTransId="{BD841B22-2F6F-47F3-8803-30118B392B06}"/>
    <dgm:cxn modelId="{9523F74D-9F04-4E34-B4F1-C74D81EB1E7F}" srcId="{89E1DC57-22A0-4348-A7AA-ACE5B21329DF}" destId="{72190CC8-5C62-4C71-9C3B-6DDA3C59E176}" srcOrd="3" destOrd="0" parTransId="{B9443294-B83C-4B26-834D-B0E701DEED83}" sibTransId="{90D90FAB-FCA6-4F0B-8B97-3E3F1C78770D}"/>
    <dgm:cxn modelId="{32DFB0F1-61DB-448B-9436-C0A103ECB22C}" type="presOf" srcId="{926361C8-DD70-42D1-B8CC-2298BD155EB4}" destId="{A0B91B04-C62F-438A-95D8-57E68020DDCE}" srcOrd="0" destOrd="0" presId="urn:microsoft.com/office/officeart/2005/8/layout/hierarchy4"/>
    <dgm:cxn modelId="{BFAA5D80-440C-4C3C-8B2B-0B1AA94D3D55}" type="presOf" srcId="{B10F2216-CB06-4E06-A1CA-F530885FCA5C}" destId="{E2E62E87-29DA-4B1E-B379-7D5D1F3F0885}" srcOrd="0" destOrd="0" presId="urn:microsoft.com/office/officeart/2005/8/layout/hierarchy4"/>
    <dgm:cxn modelId="{92E62554-4CE5-4B26-8E48-C3C0314CBFA6}" type="presParOf" srcId="{84E24257-832C-45FD-825B-9042D6EE214D}" destId="{84B470C2-85A8-46B0-AA0B-21E360E21334}" srcOrd="0" destOrd="0" presId="urn:microsoft.com/office/officeart/2005/8/layout/hierarchy4"/>
    <dgm:cxn modelId="{5FE36FE8-B14E-4756-860F-671B2539A975}" type="presParOf" srcId="{84B470C2-85A8-46B0-AA0B-21E360E21334}" destId="{E2E62E87-29DA-4B1E-B379-7D5D1F3F0885}" srcOrd="0" destOrd="0" presId="urn:microsoft.com/office/officeart/2005/8/layout/hierarchy4"/>
    <dgm:cxn modelId="{485A3819-1AA0-4FCB-9D73-864C4345823D}" type="presParOf" srcId="{84B470C2-85A8-46B0-AA0B-21E360E21334}" destId="{5A2BC469-5326-4312-92B9-75506D979FF9}" srcOrd="1" destOrd="0" presId="urn:microsoft.com/office/officeart/2005/8/layout/hierarchy4"/>
    <dgm:cxn modelId="{37760EBD-104D-4122-A74A-BF0C3B211BBC}" type="presParOf" srcId="{84E24257-832C-45FD-825B-9042D6EE214D}" destId="{D5B1A6E8-7D52-4A96-888E-7126435685EC}" srcOrd="1" destOrd="0" presId="urn:microsoft.com/office/officeart/2005/8/layout/hierarchy4"/>
    <dgm:cxn modelId="{CC7BC1FD-0BF7-426E-9DA0-B01DB0936A66}" type="presParOf" srcId="{84E24257-832C-45FD-825B-9042D6EE214D}" destId="{B55FAAAD-58A5-4AF2-AB79-889486F0480D}" srcOrd="2" destOrd="0" presId="urn:microsoft.com/office/officeart/2005/8/layout/hierarchy4"/>
    <dgm:cxn modelId="{1F30188C-F9EB-4156-ABA2-1E3877D09094}" type="presParOf" srcId="{B55FAAAD-58A5-4AF2-AB79-889486F0480D}" destId="{9507D7CB-9056-44E7-A2FF-780839C6383D}" srcOrd="0" destOrd="0" presId="urn:microsoft.com/office/officeart/2005/8/layout/hierarchy4"/>
    <dgm:cxn modelId="{C057631A-C8AC-43E5-979F-DAE3E49712A8}" type="presParOf" srcId="{B55FAAAD-58A5-4AF2-AB79-889486F0480D}" destId="{4B3A2055-55A2-44BA-B1C2-B8D3CA8ED1FB}" srcOrd="1" destOrd="0" presId="urn:microsoft.com/office/officeart/2005/8/layout/hierarchy4"/>
    <dgm:cxn modelId="{B52FC6A2-86DC-4451-951F-D59B09AEAEFD}" type="presParOf" srcId="{84E24257-832C-45FD-825B-9042D6EE214D}" destId="{DB5B62B4-A9F8-454D-8AAF-612E9CC5AD1B}" srcOrd="3" destOrd="0" presId="urn:microsoft.com/office/officeart/2005/8/layout/hierarchy4"/>
    <dgm:cxn modelId="{0222598E-94B9-4995-8844-481F35641B77}" type="presParOf" srcId="{84E24257-832C-45FD-825B-9042D6EE214D}" destId="{D606D5CD-C67F-4DC7-8394-3903FD8295DF}" srcOrd="4" destOrd="0" presId="urn:microsoft.com/office/officeart/2005/8/layout/hierarchy4"/>
    <dgm:cxn modelId="{38258FAE-01AB-4F88-BDE8-E1BDF154C7D7}" type="presParOf" srcId="{D606D5CD-C67F-4DC7-8394-3903FD8295DF}" destId="{A0B91B04-C62F-438A-95D8-57E68020DDCE}" srcOrd="0" destOrd="0" presId="urn:microsoft.com/office/officeart/2005/8/layout/hierarchy4"/>
    <dgm:cxn modelId="{A91048BE-7E26-43EE-8727-61C3A930313A}" type="presParOf" srcId="{D606D5CD-C67F-4DC7-8394-3903FD8295DF}" destId="{F29114C9-F47D-4124-929B-096F552BF65C}" srcOrd="1" destOrd="0" presId="urn:microsoft.com/office/officeart/2005/8/layout/hierarchy4"/>
    <dgm:cxn modelId="{0BCEE85D-FC7F-4AEF-9918-44558F6B67F7}" type="presParOf" srcId="{84E24257-832C-45FD-825B-9042D6EE214D}" destId="{C5D08309-F907-4898-943B-04767BC51569}" srcOrd="5" destOrd="0" presId="urn:microsoft.com/office/officeart/2005/8/layout/hierarchy4"/>
    <dgm:cxn modelId="{B1D3AEBB-41F6-4542-9FF5-703B81C08CAC}" type="presParOf" srcId="{84E24257-832C-45FD-825B-9042D6EE214D}" destId="{EEEE785E-906A-4E84-86D8-A4DB68ABD4D8}" srcOrd="6" destOrd="0" presId="urn:microsoft.com/office/officeart/2005/8/layout/hierarchy4"/>
    <dgm:cxn modelId="{547209A3-7488-4661-9037-061CA618BFFB}" type="presParOf" srcId="{EEEE785E-906A-4E84-86D8-A4DB68ABD4D8}" destId="{2AF63294-29BE-4DDF-8DFE-1E2E0683892D}" srcOrd="0" destOrd="0" presId="urn:microsoft.com/office/officeart/2005/8/layout/hierarchy4"/>
    <dgm:cxn modelId="{8851B2C4-B319-4C96-9B58-919D182D7F56}" type="presParOf" srcId="{EEEE785E-906A-4E84-86D8-A4DB68ABD4D8}" destId="{DFA31E7B-CE12-47F3-B420-420B2CA19E5F}" srcOrd="1" destOrd="0" presId="urn:microsoft.com/office/officeart/2005/8/layout/hierarchy4"/>
    <dgm:cxn modelId="{9EB53259-16CE-4215-B57C-40492AC6B82C}" type="presParOf" srcId="{84E24257-832C-45FD-825B-9042D6EE214D}" destId="{C76FE800-3C3E-487A-AEAF-D1AE56A5B966}" srcOrd="7" destOrd="0" presId="urn:microsoft.com/office/officeart/2005/8/layout/hierarchy4"/>
    <dgm:cxn modelId="{5BAC48D9-F724-431B-9FF8-F8A281177B5A}" type="presParOf" srcId="{84E24257-832C-45FD-825B-9042D6EE214D}" destId="{FBAABB75-2EE2-40CE-BF9F-241F8DF31D22}" srcOrd="8" destOrd="0" presId="urn:microsoft.com/office/officeart/2005/8/layout/hierarchy4"/>
    <dgm:cxn modelId="{F55DFD89-E936-4AA3-8F8D-0191A8D79BCD}" type="presParOf" srcId="{FBAABB75-2EE2-40CE-BF9F-241F8DF31D22}" destId="{097BC8DD-A0A8-4B79-9DC2-9ECD2436F1F3}" srcOrd="0" destOrd="0" presId="urn:microsoft.com/office/officeart/2005/8/layout/hierarchy4"/>
    <dgm:cxn modelId="{996AACB7-9309-4D7A-B4B9-D748C22BF8A9}" type="presParOf" srcId="{FBAABB75-2EE2-40CE-BF9F-241F8DF31D22}" destId="{116EEB23-4D0C-45BF-A1AA-ED92ED08FFE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9E1DC57-22A0-4348-A7AA-ACE5B21329DF}" type="doc">
      <dgm:prSet loTypeId="urn:microsoft.com/office/officeart/2005/8/layout/hierarchy4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10F2216-CB06-4E06-A1CA-F530885FCA5C}">
      <dgm:prSet phldrT="[Text]" custT="1"/>
      <dgm:spPr>
        <a:solidFill>
          <a:schemeClr val="accent2"/>
        </a:solidFill>
      </dgm:spPr>
      <dgm:t>
        <a:bodyPr vert="vert270"/>
        <a:lstStyle/>
        <a:p>
          <a:pPr rtl="0"/>
          <a:r>
            <a:rPr lang="cs-CZ" sz="3000" b="1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Podpora přípravy záměrů</a:t>
          </a:r>
        </a:p>
      </dgm:t>
    </dgm:pt>
    <dgm:pt modelId="{4FE38024-7E81-4ED7-A6C5-BA17218CFE6F}" type="parTrans" cxnId="{D6F21AB5-D7FD-41E6-A671-9DD351B57478}">
      <dgm:prSet/>
      <dgm:spPr/>
      <dgm:t>
        <a:bodyPr/>
        <a:lstStyle/>
        <a:p>
          <a:endParaRPr lang="cs-CZ"/>
        </a:p>
      </dgm:t>
    </dgm:pt>
    <dgm:pt modelId="{4AAA91D9-5BC9-463F-A3A2-E75A5F0C7A6D}" type="sibTrans" cxnId="{D6F21AB5-D7FD-41E6-A671-9DD351B57478}">
      <dgm:prSet/>
      <dgm:spPr/>
      <dgm:t>
        <a:bodyPr/>
        <a:lstStyle/>
        <a:p>
          <a:endParaRPr lang="cs-CZ"/>
        </a:p>
      </dgm:t>
    </dgm:pt>
    <dgm:pt modelId="{84E24257-832C-45FD-825B-9042D6EE214D}" type="pres">
      <dgm:prSet presAssocID="{89E1DC57-22A0-4348-A7AA-ACE5B21329D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84B470C2-85A8-46B0-AA0B-21E360E21334}" type="pres">
      <dgm:prSet presAssocID="{B10F2216-CB06-4E06-A1CA-F530885FCA5C}" presName="vertOne" presStyleCnt="0"/>
      <dgm:spPr/>
    </dgm:pt>
    <dgm:pt modelId="{E2E62E87-29DA-4B1E-B379-7D5D1F3F0885}" type="pres">
      <dgm:prSet presAssocID="{B10F2216-CB06-4E06-A1CA-F530885FCA5C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A2BC469-5326-4312-92B9-75506D979FF9}" type="pres">
      <dgm:prSet presAssocID="{B10F2216-CB06-4E06-A1CA-F530885FCA5C}" presName="horzOne" presStyleCnt="0"/>
      <dgm:spPr/>
    </dgm:pt>
  </dgm:ptLst>
  <dgm:cxnLst>
    <dgm:cxn modelId="{BFAA5D80-440C-4C3C-8B2B-0B1AA94D3D55}" type="presOf" srcId="{B10F2216-CB06-4E06-A1CA-F530885FCA5C}" destId="{E2E62E87-29DA-4B1E-B379-7D5D1F3F0885}" srcOrd="0" destOrd="0" presId="urn:microsoft.com/office/officeart/2005/8/layout/hierarchy4"/>
    <dgm:cxn modelId="{D6F21AB5-D7FD-41E6-A671-9DD351B57478}" srcId="{89E1DC57-22A0-4348-A7AA-ACE5B21329DF}" destId="{B10F2216-CB06-4E06-A1CA-F530885FCA5C}" srcOrd="0" destOrd="0" parTransId="{4FE38024-7E81-4ED7-A6C5-BA17218CFE6F}" sibTransId="{4AAA91D9-5BC9-463F-A3A2-E75A5F0C7A6D}"/>
    <dgm:cxn modelId="{C75EFBEF-C07C-4D5E-A6B4-C832D53B091B}" type="presOf" srcId="{89E1DC57-22A0-4348-A7AA-ACE5B21329DF}" destId="{84E24257-832C-45FD-825B-9042D6EE214D}" srcOrd="0" destOrd="0" presId="urn:microsoft.com/office/officeart/2005/8/layout/hierarchy4"/>
    <dgm:cxn modelId="{92E62554-4CE5-4B26-8E48-C3C0314CBFA6}" type="presParOf" srcId="{84E24257-832C-45FD-825B-9042D6EE214D}" destId="{84B470C2-85A8-46B0-AA0B-21E360E21334}" srcOrd="0" destOrd="0" presId="urn:microsoft.com/office/officeart/2005/8/layout/hierarchy4"/>
    <dgm:cxn modelId="{5FE36FE8-B14E-4756-860F-671B2539A975}" type="presParOf" srcId="{84B470C2-85A8-46B0-AA0B-21E360E21334}" destId="{E2E62E87-29DA-4B1E-B379-7D5D1F3F0885}" srcOrd="0" destOrd="0" presId="urn:microsoft.com/office/officeart/2005/8/layout/hierarchy4"/>
    <dgm:cxn modelId="{485A3819-1AA0-4FCB-9D73-864C4345823D}" type="presParOf" srcId="{84B470C2-85A8-46B0-AA0B-21E360E21334}" destId="{5A2BC469-5326-4312-92B9-75506D979FF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9E1DC57-22A0-4348-A7AA-ACE5B21329DF}" type="doc">
      <dgm:prSet loTypeId="urn:microsoft.com/office/officeart/2005/8/layout/hierarchy4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10F2216-CB06-4E06-A1CA-F530885FCA5C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 vert="horz"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Mapování, analýzy a evaluace</a:t>
          </a:r>
        </a:p>
      </dgm:t>
    </dgm:pt>
    <dgm:pt modelId="{4FE38024-7E81-4ED7-A6C5-BA17218CFE6F}" type="parTrans" cxnId="{D6F21AB5-D7FD-41E6-A671-9DD351B57478}">
      <dgm:prSet/>
      <dgm:spPr/>
      <dgm:t>
        <a:bodyPr/>
        <a:lstStyle/>
        <a:p>
          <a:endParaRPr lang="cs-CZ"/>
        </a:p>
      </dgm:t>
    </dgm:pt>
    <dgm:pt modelId="{4AAA91D9-5BC9-463F-A3A2-E75A5F0C7A6D}" type="sibTrans" cxnId="{D6F21AB5-D7FD-41E6-A671-9DD351B57478}">
      <dgm:prSet/>
      <dgm:spPr/>
      <dgm:t>
        <a:bodyPr/>
        <a:lstStyle/>
        <a:p>
          <a:endParaRPr lang="cs-CZ"/>
        </a:p>
      </dgm:t>
    </dgm:pt>
    <dgm:pt modelId="{84E24257-832C-45FD-825B-9042D6EE214D}" type="pres">
      <dgm:prSet presAssocID="{89E1DC57-22A0-4348-A7AA-ACE5B21329D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84B470C2-85A8-46B0-AA0B-21E360E21334}" type="pres">
      <dgm:prSet presAssocID="{B10F2216-CB06-4E06-A1CA-F530885FCA5C}" presName="vertOne" presStyleCnt="0"/>
      <dgm:spPr/>
    </dgm:pt>
    <dgm:pt modelId="{E2E62E87-29DA-4B1E-B379-7D5D1F3F0885}" type="pres">
      <dgm:prSet presAssocID="{B10F2216-CB06-4E06-A1CA-F530885FCA5C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A2BC469-5326-4312-92B9-75506D979FF9}" type="pres">
      <dgm:prSet presAssocID="{B10F2216-CB06-4E06-A1CA-F530885FCA5C}" presName="horzOne" presStyleCnt="0"/>
      <dgm:spPr/>
    </dgm:pt>
  </dgm:ptLst>
  <dgm:cxnLst>
    <dgm:cxn modelId="{BFAA5D80-440C-4C3C-8B2B-0B1AA94D3D55}" type="presOf" srcId="{B10F2216-CB06-4E06-A1CA-F530885FCA5C}" destId="{E2E62E87-29DA-4B1E-B379-7D5D1F3F0885}" srcOrd="0" destOrd="0" presId="urn:microsoft.com/office/officeart/2005/8/layout/hierarchy4"/>
    <dgm:cxn modelId="{D6F21AB5-D7FD-41E6-A671-9DD351B57478}" srcId="{89E1DC57-22A0-4348-A7AA-ACE5B21329DF}" destId="{B10F2216-CB06-4E06-A1CA-F530885FCA5C}" srcOrd="0" destOrd="0" parTransId="{4FE38024-7E81-4ED7-A6C5-BA17218CFE6F}" sibTransId="{4AAA91D9-5BC9-463F-A3A2-E75A5F0C7A6D}"/>
    <dgm:cxn modelId="{C75EFBEF-C07C-4D5E-A6B4-C832D53B091B}" type="presOf" srcId="{89E1DC57-22A0-4348-A7AA-ACE5B21329DF}" destId="{84E24257-832C-45FD-825B-9042D6EE214D}" srcOrd="0" destOrd="0" presId="urn:microsoft.com/office/officeart/2005/8/layout/hierarchy4"/>
    <dgm:cxn modelId="{92E62554-4CE5-4B26-8E48-C3C0314CBFA6}" type="presParOf" srcId="{84E24257-832C-45FD-825B-9042D6EE214D}" destId="{84B470C2-85A8-46B0-AA0B-21E360E21334}" srcOrd="0" destOrd="0" presId="urn:microsoft.com/office/officeart/2005/8/layout/hierarchy4"/>
    <dgm:cxn modelId="{5FE36FE8-B14E-4756-860F-671B2539A975}" type="presParOf" srcId="{84B470C2-85A8-46B0-AA0B-21E360E21334}" destId="{E2E62E87-29DA-4B1E-B379-7D5D1F3F0885}" srcOrd="0" destOrd="0" presId="urn:microsoft.com/office/officeart/2005/8/layout/hierarchy4"/>
    <dgm:cxn modelId="{485A3819-1AA0-4FCB-9D73-864C4345823D}" type="presParOf" srcId="{84B470C2-85A8-46B0-AA0B-21E360E21334}" destId="{5A2BC469-5326-4312-92B9-75506D979FF9}" srcOrd="1" destOrd="0" presId="urn:microsoft.com/office/officeart/2005/8/layout/hierarchy4"/>
  </dgm:cxnLst>
  <dgm:bg>
    <a:solidFill>
      <a:srgbClr val="FFC000"/>
    </a:solidFill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B9CE3C0-0BD3-487D-B027-39EFA737AE1A}" type="doc">
      <dgm:prSet loTypeId="urn:microsoft.com/office/officeart/2005/8/layout/pyramid1" loCatId="pyramid" qsTypeId="urn:microsoft.com/office/officeart/2005/8/quickstyle/3d1" qsCatId="3D" csTypeId="urn:microsoft.com/office/officeart/2005/8/colors/accent1_2" csCatId="accent1" phldr="1"/>
      <dgm:spPr/>
    </dgm:pt>
    <dgm:pt modelId="{9F23DE56-D895-4394-A524-30C0D4C0BE8F}">
      <dgm:prSet phldrT="[Text]" custT="1"/>
      <dgm:spPr>
        <a:solidFill>
          <a:srgbClr val="005A9B"/>
        </a:solidFill>
      </dgm:spPr>
      <dgm:t>
        <a:bodyPr/>
        <a:lstStyle/>
        <a:p>
          <a:r>
            <a:rPr lang="cs-CZ" sz="2400"/>
            <a:t/>
          </a:r>
          <a:br>
            <a:rPr lang="cs-CZ" sz="2400"/>
          </a:br>
          <a:endParaRPr lang="cs-CZ" sz="2400"/>
        </a:p>
        <a:p>
          <a:r>
            <a:rPr lang="cs-CZ" sz="2400" b="1">
              <a:solidFill>
                <a:schemeClr val="bg1"/>
              </a:solidFill>
            </a:rPr>
            <a:t>Aktualizovaná RIS3 strategie 12/2022</a:t>
          </a:r>
        </a:p>
        <a:p>
          <a:r>
            <a:rPr lang="cs-CZ" sz="1800" b="1" i="1">
              <a:solidFill>
                <a:schemeClr val="bg1"/>
              </a:solidFill>
            </a:rPr>
            <a:t>Akční plán RIS3 – strategické intervence/projekty/aktivity</a:t>
          </a:r>
          <a:endParaRPr lang="cs-CZ" sz="1800" b="1">
            <a:solidFill>
              <a:schemeClr val="bg1"/>
            </a:solidFill>
          </a:endParaRPr>
        </a:p>
      </dgm:t>
    </dgm:pt>
    <dgm:pt modelId="{89C96BEF-2AD7-492D-A267-4D2F83C5FD32}" type="parTrans" cxnId="{D34DFF6C-5075-43F2-A80E-2AB47631DB56}">
      <dgm:prSet/>
      <dgm:spPr/>
      <dgm:t>
        <a:bodyPr/>
        <a:lstStyle/>
        <a:p>
          <a:endParaRPr lang="cs-CZ"/>
        </a:p>
      </dgm:t>
    </dgm:pt>
    <dgm:pt modelId="{A64B5509-30D2-4186-8FB2-C68BA3D05F41}" type="sibTrans" cxnId="{D34DFF6C-5075-43F2-A80E-2AB47631DB56}">
      <dgm:prSet/>
      <dgm:spPr/>
      <dgm:t>
        <a:bodyPr/>
        <a:lstStyle/>
        <a:p>
          <a:endParaRPr lang="cs-CZ"/>
        </a:p>
      </dgm:t>
    </dgm:pt>
    <dgm:pt modelId="{18A63925-09C2-4ACE-8BC6-0AE98AB433D3}" type="pres">
      <dgm:prSet presAssocID="{2B9CE3C0-0BD3-487D-B027-39EFA737AE1A}" presName="Name0" presStyleCnt="0">
        <dgm:presLayoutVars>
          <dgm:dir/>
          <dgm:animLvl val="lvl"/>
          <dgm:resizeHandles val="exact"/>
        </dgm:presLayoutVars>
      </dgm:prSet>
      <dgm:spPr/>
    </dgm:pt>
    <dgm:pt modelId="{1D8AB25C-F4BB-445A-83A2-2E1F96A2FE44}" type="pres">
      <dgm:prSet presAssocID="{9F23DE56-D895-4394-A524-30C0D4C0BE8F}" presName="Name8" presStyleCnt="0"/>
      <dgm:spPr/>
    </dgm:pt>
    <dgm:pt modelId="{6BE8866B-4D8C-4ED6-9F29-3B934624CB2B}" type="pres">
      <dgm:prSet presAssocID="{9F23DE56-D895-4394-A524-30C0D4C0BE8F}" presName="level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36E2742-D05F-4049-A518-4B4BE1CEE869}" type="pres">
      <dgm:prSet presAssocID="{9F23DE56-D895-4394-A524-30C0D4C0BE8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6896A81-4D83-4406-AB61-5250D89D7158}" type="presOf" srcId="{9F23DE56-D895-4394-A524-30C0D4C0BE8F}" destId="{6BE8866B-4D8C-4ED6-9F29-3B934624CB2B}" srcOrd="0" destOrd="0" presId="urn:microsoft.com/office/officeart/2005/8/layout/pyramid1"/>
    <dgm:cxn modelId="{D34DFF6C-5075-43F2-A80E-2AB47631DB56}" srcId="{2B9CE3C0-0BD3-487D-B027-39EFA737AE1A}" destId="{9F23DE56-D895-4394-A524-30C0D4C0BE8F}" srcOrd="0" destOrd="0" parTransId="{89C96BEF-2AD7-492D-A267-4D2F83C5FD32}" sibTransId="{A64B5509-30D2-4186-8FB2-C68BA3D05F41}"/>
    <dgm:cxn modelId="{AD5B8F77-3302-4340-A4E6-80C67A81101F}" type="presOf" srcId="{2B9CE3C0-0BD3-487D-B027-39EFA737AE1A}" destId="{18A63925-09C2-4ACE-8BC6-0AE98AB433D3}" srcOrd="0" destOrd="0" presId="urn:microsoft.com/office/officeart/2005/8/layout/pyramid1"/>
    <dgm:cxn modelId="{0D12E1DA-2CA4-4802-81F4-C67BAD0BF46A}" type="presOf" srcId="{9F23DE56-D895-4394-A524-30C0D4C0BE8F}" destId="{836E2742-D05F-4049-A518-4B4BE1CEE869}" srcOrd="1" destOrd="0" presId="urn:microsoft.com/office/officeart/2005/8/layout/pyramid1"/>
    <dgm:cxn modelId="{020FF284-5D80-4D67-B84F-C9C8C33F0C59}" type="presParOf" srcId="{18A63925-09C2-4ACE-8BC6-0AE98AB433D3}" destId="{1D8AB25C-F4BB-445A-83A2-2E1F96A2FE44}" srcOrd="0" destOrd="0" presId="urn:microsoft.com/office/officeart/2005/8/layout/pyramid1"/>
    <dgm:cxn modelId="{FE177296-176B-4558-9EB4-280F12478E78}" type="presParOf" srcId="{1D8AB25C-F4BB-445A-83A2-2E1F96A2FE44}" destId="{6BE8866B-4D8C-4ED6-9F29-3B934624CB2B}" srcOrd="0" destOrd="0" presId="urn:microsoft.com/office/officeart/2005/8/layout/pyramid1"/>
    <dgm:cxn modelId="{0E2CE307-8C09-4064-B2F6-19FF697F7493}" type="presParOf" srcId="{1D8AB25C-F4BB-445A-83A2-2E1F96A2FE44}" destId="{836E2742-D05F-4049-A518-4B4BE1CEE869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CE6625-AC51-479D-AE15-E34F32FE8762}">
      <dsp:nvSpPr>
        <dsp:cNvPr id="0" name=""/>
        <dsp:cNvSpPr/>
      </dsp:nvSpPr>
      <dsp:spPr>
        <a:xfrm>
          <a:off x="0" y="205429"/>
          <a:ext cx="11255190" cy="8883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3528" tIns="249936" rIns="873528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200" kern="1200">
              <a:latin typeface="Arial" panose="020B0604020202020204" pitchFamily="34" charset="0"/>
              <a:cs typeface="Arial" panose="020B0604020202020204" pitchFamily="34" charset="0"/>
            </a:rPr>
            <a:t>polytechnické vzdělávání</a:t>
          </a:r>
          <a:endParaRPr lang="cs-CZ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200" kern="1200" dirty="0">
              <a:latin typeface="Arial" panose="020B0604020202020204" pitchFamily="34" charset="0"/>
              <a:cs typeface="Arial" panose="020B0604020202020204" pitchFamily="34" charset="0"/>
            </a:rPr>
            <a:t>podpora odborného vzdělávání a spolupráce škol se zaměstnavateli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200" kern="1200">
              <a:latin typeface="Arial" panose="020B0604020202020204" pitchFamily="34" charset="0"/>
              <a:cs typeface="Arial" panose="020B0604020202020204" pitchFamily="34" charset="0"/>
            </a:rPr>
            <a:t>investice škol</a:t>
          </a:r>
          <a:endParaRPr lang="cs-CZ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05429"/>
        <a:ext cx="11255190" cy="888300"/>
      </dsp:txXfrm>
    </dsp:sp>
    <dsp:sp modelId="{00DD2A9C-FB64-462F-8F0A-51B25A62A749}">
      <dsp:nvSpPr>
        <dsp:cNvPr id="0" name=""/>
        <dsp:cNvSpPr/>
      </dsp:nvSpPr>
      <dsp:spPr>
        <a:xfrm>
          <a:off x="562759" y="28309"/>
          <a:ext cx="7878633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7794" tIns="0" rIns="29779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/>
            <a:t>Odborné a polytechnické vzdělávání (garant Ing. Petr Mašinda)</a:t>
          </a:r>
        </a:p>
      </dsp:txBody>
      <dsp:txXfrm>
        <a:off x="580052" y="45602"/>
        <a:ext cx="7844047" cy="319654"/>
      </dsp:txXfrm>
    </dsp:sp>
    <dsp:sp modelId="{D0F9CFE1-4D69-4842-98C5-8E2DFD61D75D}">
      <dsp:nvSpPr>
        <dsp:cNvPr id="0" name=""/>
        <dsp:cNvSpPr/>
      </dsp:nvSpPr>
      <dsp:spPr>
        <a:xfrm>
          <a:off x="0" y="1335649"/>
          <a:ext cx="11255190" cy="1058400"/>
        </a:xfrm>
        <a:prstGeom prst="rect">
          <a:avLst/>
        </a:prstGeom>
        <a:noFill/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3528" tIns="249936" rIns="873528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200" kern="1200" dirty="0">
              <a:latin typeface="Arial" panose="020B0604020202020204" pitchFamily="34" charset="0"/>
              <a:cs typeface="Arial" panose="020B0604020202020204" pitchFamily="34" charset="0"/>
            </a:rPr>
            <a:t>rozvoj potenciálu každého dítěte/žáka/studenta/účastníka neformálního vzdělávání</a:t>
          </a:r>
          <a:endParaRPr lang="cs-CZ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200" kern="1200" dirty="0">
              <a:latin typeface="Arial" panose="020B0604020202020204" pitchFamily="34" charset="0"/>
              <a:cs typeface="Arial" panose="020B0604020202020204" pitchFamily="34" charset="0"/>
            </a:rPr>
            <a:t>společné vzdělávání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200" kern="1200" dirty="0">
              <a:latin typeface="Arial" panose="020B0604020202020204" pitchFamily="34" charset="0"/>
              <a:cs typeface="Arial" panose="020B0604020202020204" pitchFamily="34" charset="0"/>
            </a:rPr>
            <a:t>kariérové poradenství a CŽU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200" kern="1200" dirty="0">
              <a:latin typeface="Arial" panose="020B0604020202020204" pitchFamily="34" charset="0"/>
              <a:cs typeface="Arial" panose="020B0604020202020204" pitchFamily="34" charset="0"/>
            </a:rPr>
            <a:t>podpora pedagogických, didaktických a manažerských kompetencí pracovníků ve vzdělávání</a:t>
          </a:r>
        </a:p>
      </dsp:txBody>
      <dsp:txXfrm>
        <a:off x="0" y="1335649"/>
        <a:ext cx="11255190" cy="1058400"/>
      </dsp:txXfrm>
    </dsp:sp>
    <dsp:sp modelId="{E79794E7-B7CD-4044-8E0D-785E88263363}">
      <dsp:nvSpPr>
        <dsp:cNvPr id="0" name=""/>
        <dsp:cNvSpPr/>
      </dsp:nvSpPr>
      <dsp:spPr>
        <a:xfrm>
          <a:off x="562759" y="1158530"/>
          <a:ext cx="7878633" cy="35424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7794" tIns="0" rIns="29779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/>
            <a:t>Rozvoj potenciálu (garant Bc. Jan Honomichl)</a:t>
          </a:r>
        </a:p>
      </dsp:txBody>
      <dsp:txXfrm>
        <a:off x="580052" y="1175823"/>
        <a:ext cx="7844047" cy="319654"/>
      </dsp:txXfrm>
    </dsp:sp>
    <dsp:sp modelId="{34D9E635-843D-4B89-BD0A-329BBB80F842}">
      <dsp:nvSpPr>
        <dsp:cNvPr id="0" name=""/>
        <dsp:cNvSpPr/>
      </dsp:nvSpPr>
      <dsp:spPr>
        <a:xfrm>
          <a:off x="0" y="2635969"/>
          <a:ext cx="11255190" cy="888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3528" tIns="249936" rIns="873528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200" kern="1200">
              <a:latin typeface="Arial" panose="020B0604020202020204" pitchFamily="34" charset="0"/>
              <a:cs typeface="Arial" panose="020B0604020202020204" pitchFamily="34" charset="0"/>
            </a:rPr>
            <a:t>rozvoj podnikavosti, iniciativy a kreativity</a:t>
          </a:r>
          <a:endParaRPr lang="cs-CZ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200" kern="1200">
              <a:latin typeface="Arial" panose="020B0604020202020204" pitchFamily="34" charset="0"/>
              <a:cs typeface="Arial" panose="020B0604020202020204" pitchFamily="34" charset="0"/>
            </a:rPr>
            <a:t>gramotnosti (matematická, čtenářská, jazyková apod.)</a:t>
          </a:r>
          <a:endParaRPr lang="cs-CZ" sz="12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200" kern="1200">
              <a:latin typeface="Arial" panose="020B0604020202020204" pitchFamily="34" charset="0"/>
              <a:cs typeface="Arial" panose="020B0604020202020204" pitchFamily="34" charset="0"/>
            </a:rPr>
            <a:t>digitální vzdělávání</a:t>
          </a:r>
          <a:endParaRPr lang="cs-CZ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635969"/>
        <a:ext cx="11255190" cy="888300"/>
      </dsp:txXfrm>
    </dsp:sp>
    <dsp:sp modelId="{93894D4D-9B63-4CAB-AC3D-42C24DA2BE68}">
      <dsp:nvSpPr>
        <dsp:cNvPr id="0" name=""/>
        <dsp:cNvSpPr/>
      </dsp:nvSpPr>
      <dsp:spPr>
        <a:xfrm>
          <a:off x="562759" y="2458849"/>
          <a:ext cx="7878633" cy="354240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7794" tIns="0" rIns="29779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/>
            <a:t>Gramotnosti (garant Ing. Zuzana Švehlová)</a:t>
          </a:r>
        </a:p>
      </dsp:txBody>
      <dsp:txXfrm>
        <a:off x="580052" y="2476142"/>
        <a:ext cx="7844047" cy="31965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0ABD22-FBEB-42C7-B027-C15DC797059A}">
      <dsp:nvSpPr>
        <dsp:cNvPr id="0" name=""/>
        <dsp:cNvSpPr/>
      </dsp:nvSpPr>
      <dsp:spPr>
        <a:xfrm rot="5400000">
          <a:off x="6879263" y="-2966828"/>
          <a:ext cx="688986" cy="679883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i="1" kern="1200">
              <a:effectLst/>
              <a:latin typeface="Calibri" panose="020F0502020204030204" pitchFamily="34" charset="0"/>
              <a:ea typeface="Calibri" panose="020F0502020204030204" pitchFamily="34" charset="0"/>
            </a:rPr>
            <a:t>cíl</a:t>
          </a:r>
          <a:r>
            <a:rPr lang="cs-CZ" sz="1600" kern="1200">
              <a:effectLst/>
              <a:latin typeface="Calibri" panose="020F0502020204030204" pitchFamily="34" charset="0"/>
              <a:ea typeface="Calibri" panose="020F0502020204030204" pitchFamily="34" charset="0"/>
            </a:rPr>
            <a:t>: zvýšit počet studentů VŠ v technických</a:t>
          </a:r>
          <a:br>
            <a:rPr lang="cs-CZ" sz="1600" kern="1200">
              <a:effectLst/>
              <a:latin typeface="Calibri" panose="020F0502020204030204" pitchFamily="34" charset="0"/>
              <a:ea typeface="Calibri" panose="020F0502020204030204" pitchFamily="34" charset="0"/>
            </a:rPr>
          </a:br>
          <a:r>
            <a:rPr lang="cs-CZ" sz="1600" kern="1200">
              <a:effectLst/>
              <a:latin typeface="Calibri" panose="020F0502020204030204" pitchFamily="34" charset="0"/>
              <a:ea typeface="Calibri" panose="020F0502020204030204" pitchFamily="34" charset="0"/>
            </a:rPr>
            <a:t>a přírodovědných oborech</a:t>
          </a:r>
          <a:endParaRPr lang="cs-CZ" sz="1600" kern="1200"/>
        </a:p>
      </dsp:txBody>
      <dsp:txXfrm rot="-5400000">
        <a:off x="3824341" y="121728"/>
        <a:ext cx="6765196" cy="621718"/>
      </dsp:txXfrm>
    </dsp:sp>
    <dsp:sp modelId="{5CCABE8E-CB38-4C49-8C07-9113DEE90DA8}">
      <dsp:nvSpPr>
        <dsp:cNvPr id="0" name=""/>
        <dsp:cNvSpPr/>
      </dsp:nvSpPr>
      <dsp:spPr>
        <a:xfrm>
          <a:off x="0" y="1969"/>
          <a:ext cx="3824341" cy="861233"/>
        </a:xfrm>
        <a:prstGeom prst="roundRect">
          <a:avLst/>
        </a:prstGeom>
        <a:solidFill>
          <a:srgbClr val="005A9B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kern="1200">
              <a:effectLst/>
              <a:latin typeface="Calibri" panose="020F0502020204030204" pitchFamily="34" charset="0"/>
              <a:ea typeface="Calibri" panose="020F0502020204030204" pitchFamily="34" charset="0"/>
            </a:rPr>
            <a:t>Lidé pro výzkum, vývoj a inovace</a:t>
          </a:r>
          <a:endParaRPr lang="cs-CZ" sz="2400" kern="1200"/>
        </a:p>
      </dsp:txBody>
      <dsp:txXfrm>
        <a:off x="42042" y="44011"/>
        <a:ext cx="3740257" cy="777149"/>
      </dsp:txXfrm>
    </dsp:sp>
    <dsp:sp modelId="{D0E81AB8-6E17-4003-9D8F-2552161F19C8}">
      <dsp:nvSpPr>
        <dsp:cNvPr id="0" name=""/>
        <dsp:cNvSpPr/>
      </dsp:nvSpPr>
      <dsp:spPr>
        <a:xfrm rot="5400000">
          <a:off x="6879263" y="-2062533"/>
          <a:ext cx="688986" cy="679883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i="1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cíl</a:t>
          </a:r>
          <a:r>
            <a:rPr lang="cs-CZ" sz="1600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: zlepšit infrastrukturu a spolupráci mezi aktéry VaVaI v PK</a:t>
          </a:r>
          <a:endParaRPr lang="cs-CZ" sz="1600" kern="1200"/>
        </a:p>
      </dsp:txBody>
      <dsp:txXfrm rot="-5400000">
        <a:off x="3824341" y="1026023"/>
        <a:ext cx="6765196" cy="621718"/>
      </dsp:txXfrm>
    </dsp:sp>
    <dsp:sp modelId="{5304110B-5344-4881-B09B-744D43DA0424}">
      <dsp:nvSpPr>
        <dsp:cNvPr id="0" name=""/>
        <dsp:cNvSpPr/>
      </dsp:nvSpPr>
      <dsp:spPr>
        <a:xfrm>
          <a:off x="0" y="906264"/>
          <a:ext cx="3824341" cy="861233"/>
        </a:xfrm>
        <a:prstGeom prst="roundRect">
          <a:avLst/>
        </a:prstGeom>
        <a:solidFill>
          <a:srgbClr val="005A9B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kern="1200">
              <a:latin typeface="Calibri" panose="020F0502020204030204" pitchFamily="34" charset="0"/>
            </a:rPr>
            <a:t>Prostředí pro výzkum, vývoj a inovace </a:t>
          </a:r>
          <a:endParaRPr lang="cs-CZ" sz="2400" kern="1200"/>
        </a:p>
      </dsp:txBody>
      <dsp:txXfrm>
        <a:off x="42042" y="948306"/>
        <a:ext cx="3740257" cy="777149"/>
      </dsp:txXfrm>
    </dsp:sp>
    <dsp:sp modelId="{245662C3-191E-4BBC-8998-6CAF18C72378}">
      <dsp:nvSpPr>
        <dsp:cNvPr id="0" name=""/>
        <dsp:cNvSpPr/>
      </dsp:nvSpPr>
      <dsp:spPr>
        <a:xfrm rot="5400000">
          <a:off x="6879263" y="-1158238"/>
          <a:ext cx="688986" cy="679883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i="1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cíl</a:t>
          </a:r>
          <a:r>
            <a:rPr lang="cs-CZ" sz="1600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: zvýšit intenzitu využití kapacit výzkumu a vývoje </a:t>
          </a:r>
          <a:endParaRPr lang="cs-CZ" sz="1600" kern="1200"/>
        </a:p>
      </dsp:txBody>
      <dsp:txXfrm rot="-5400000">
        <a:off x="3824341" y="1930318"/>
        <a:ext cx="6765196" cy="621718"/>
      </dsp:txXfrm>
    </dsp:sp>
    <dsp:sp modelId="{8595F86F-860E-4762-9F4A-CF9FD744C84E}">
      <dsp:nvSpPr>
        <dsp:cNvPr id="0" name=""/>
        <dsp:cNvSpPr/>
      </dsp:nvSpPr>
      <dsp:spPr>
        <a:xfrm>
          <a:off x="0" y="1810559"/>
          <a:ext cx="3824341" cy="861233"/>
        </a:xfrm>
        <a:prstGeom prst="roundRect">
          <a:avLst/>
        </a:prstGeom>
        <a:solidFill>
          <a:srgbClr val="005A9B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kern="1200">
              <a:latin typeface="Calibri" panose="020F0502020204030204" pitchFamily="34" charset="0"/>
            </a:rPr>
            <a:t>Kapacity výzkumu a vývoje </a:t>
          </a:r>
          <a:endParaRPr lang="cs-CZ" sz="2400" kern="1200"/>
        </a:p>
      </dsp:txBody>
      <dsp:txXfrm>
        <a:off x="42042" y="1852601"/>
        <a:ext cx="3740257" cy="777149"/>
      </dsp:txXfrm>
    </dsp:sp>
    <dsp:sp modelId="{C6CA8148-B50B-43FF-9823-98D0BC2ED364}">
      <dsp:nvSpPr>
        <dsp:cNvPr id="0" name=""/>
        <dsp:cNvSpPr/>
      </dsp:nvSpPr>
      <dsp:spPr>
        <a:xfrm rot="5400000">
          <a:off x="6879263" y="-253943"/>
          <a:ext cx="688986" cy="679883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i="1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cíl</a:t>
          </a:r>
          <a:r>
            <a:rPr lang="cs-CZ" sz="1600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: rozšířit počet firem s vysokým inovačním potenciálem </a:t>
          </a:r>
          <a:endParaRPr lang="cs-CZ" sz="1600" kern="1200"/>
        </a:p>
      </dsp:txBody>
      <dsp:txXfrm rot="-5400000">
        <a:off x="3824341" y="2834613"/>
        <a:ext cx="6765196" cy="621718"/>
      </dsp:txXfrm>
    </dsp:sp>
    <dsp:sp modelId="{F7E2119C-C789-4FD5-B87B-17842AB90A5E}">
      <dsp:nvSpPr>
        <dsp:cNvPr id="0" name=""/>
        <dsp:cNvSpPr/>
      </dsp:nvSpPr>
      <dsp:spPr>
        <a:xfrm>
          <a:off x="0" y="2714854"/>
          <a:ext cx="3824341" cy="861233"/>
        </a:xfrm>
        <a:prstGeom prst="roundRect">
          <a:avLst/>
        </a:prstGeom>
        <a:solidFill>
          <a:srgbClr val="005A9B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kern="1200">
              <a:latin typeface="Calibri" panose="020F0502020204030204" pitchFamily="34" charset="0"/>
            </a:rPr>
            <a:t>Inovace</a:t>
          </a:r>
          <a:endParaRPr lang="cs-CZ" sz="2400" kern="1200"/>
        </a:p>
      </dsp:txBody>
      <dsp:txXfrm>
        <a:off x="42042" y="2756896"/>
        <a:ext cx="3740257" cy="777149"/>
      </dsp:txXfrm>
    </dsp:sp>
    <dsp:sp modelId="{D0B22C64-EABF-4C7C-8806-328DCB966C6C}">
      <dsp:nvSpPr>
        <dsp:cNvPr id="0" name=""/>
        <dsp:cNvSpPr/>
      </dsp:nvSpPr>
      <dsp:spPr>
        <a:xfrm rot="5400000">
          <a:off x="6879263" y="650351"/>
          <a:ext cx="688986" cy="679883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i="1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cíl</a:t>
          </a:r>
          <a:r>
            <a:rPr lang="cs-CZ" sz="1600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: posílit dobré jméno PK ve světě VaVaI</a:t>
          </a:r>
          <a:endParaRPr lang="cs-CZ" sz="1600" kern="1200"/>
        </a:p>
      </dsp:txBody>
      <dsp:txXfrm rot="-5400000">
        <a:off x="3824341" y="3738907"/>
        <a:ext cx="6765196" cy="621718"/>
      </dsp:txXfrm>
    </dsp:sp>
    <dsp:sp modelId="{DE5C8DE1-FA05-4D91-91C0-F37B6706A481}">
      <dsp:nvSpPr>
        <dsp:cNvPr id="0" name=""/>
        <dsp:cNvSpPr/>
      </dsp:nvSpPr>
      <dsp:spPr>
        <a:xfrm>
          <a:off x="0" y="3619149"/>
          <a:ext cx="3824341" cy="861233"/>
        </a:xfrm>
        <a:prstGeom prst="roundRect">
          <a:avLst/>
        </a:prstGeom>
        <a:solidFill>
          <a:srgbClr val="005A9B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kern="1200">
              <a:latin typeface="Calibri" panose="020F0502020204030204" pitchFamily="34" charset="0"/>
            </a:rPr>
            <a:t>Marketing výzkumu, vývoje a inovací </a:t>
          </a:r>
          <a:endParaRPr lang="cs-CZ" sz="2400" kern="1200"/>
        </a:p>
      </dsp:txBody>
      <dsp:txXfrm>
        <a:off x="42042" y="3661191"/>
        <a:ext cx="3740257" cy="77714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D5D363-62C6-46F3-8002-441DCF438DFB}">
      <dsp:nvSpPr>
        <dsp:cNvPr id="0" name=""/>
        <dsp:cNvSpPr/>
      </dsp:nvSpPr>
      <dsp:spPr>
        <a:xfrm>
          <a:off x="0" y="304"/>
          <a:ext cx="2467754" cy="622792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1" kern="1200">
              <a:solidFill>
                <a:schemeClr val="bg1"/>
              </a:solidFill>
              <a:latin typeface="Asap"/>
            </a:rPr>
            <a:t>Budování </a:t>
          </a:r>
          <a:r>
            <a:rPr lang="cs-CZ" sz="2000" b="1" kern="1200">
              <a:solidFill>
                <a:schemeClr val="bg1"/>
              </a:solidFill>
              <a:latin typeface="Asap"/>
              <a:ea typeface="+mn-ea"/>
              <a:cs typeface="+mn-cs"/>
            </a:rPr>
            <a:t>komunity</a:t>
          </a:r>
          <a:r>
            <a:rPr lang="cs-CZ" sz="2000" b="1" kern="1200">
              <a:solidFill>
                <a:schemeClr val="bg1"/>
              </a:solidFill>
              <a:latin typeface="Asap"/>
            </a:rPr>
            <a:t> talentů</a:t>
          </a:r>
          <a:endParaRPr lang="cs-CZ" sz="2000" b="1" kern="1200">
            <a:solidFill>
              <a:schemeClr val="bg1"/>
            </a:solidFill>
          </a:endParaRPr>
        </a:p>
      </dsp:txBody>
      <dsp:txXfrm>
        <a:off x="0" y="304"/>
        <a:ext cx="2467754" cy="62279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0ABD22-FBEB-42C7-B027-C15DC797059A}">
      <dsp:nvSpPr>
        <dsp:cNvPr id="0" name=""/>
        <dsp:cNvSpPr/>
      </dsp:nvSpPr>
      <dsp:spPr>
        <a:xfrm rot="5400000">
          <a:off x="6879263" y="-2966828"/>
          <a:ext cx="688986" cy="679883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i="1" kern="1200">
              <a:effectLst/>
              <a:latin typeface="Calibri" panose="020F0502020204030204" pitchFamily="34" charset="0"/>
              <a:ea typeface="Calibri" panose="020F0502020204030204" pitchFamily="34" charset="0"/>
            </a:rPr>
            <a:t>cíl</a:t>
          </a:r>
          <a:r>
            <a:rPr lang="cs-CZ" sz="1600" kern="1200">
              <a:effectLst/>
              <a:latin typeface="Calibri" panose="020F0502020204030204" pitchFamily="34" charset="0"/>
              <a:ea typeface="Calibri" panose="020F0502020204030204" pitchFamily="34" charset="0"/>
            </a:rPr>
            <a:t>: zvýšit počet studentů VŠ v technických</a:t>
          </a:r>
          <a:br>
            <a:rPr lang="cs-CZ" sz="1600" kern="1200">
              <a:effectLst/>
              <a:latin typeface="Calibri" panose="020F0502020204030204" pitchFamily="34" charset="0"/>
              <a:ea typeface="Calibri" panose="020F0502020204030204" pitchFamily="34" charset="0"/>
            </a:rPr>
          </a:br>
          <a:r>
            <a:rPr lang="cs-CZ" sz="1600" kern="1200">
              <a:effectLst/>
              <a:latin typeface="Calibri" panose="020F0502020204030204" pitchFamily="34" charset="0"/>
              <a:ea typeface="Calibri" panose="020F0502020204030204" pitchFamily="34" charset="0"/>
            </a:rPr>
            <a:t>a přírodovědných oborech</a:t>
          </a:r>
          <a:endParaRPr lang="cs-CZ" sz="1600" kern="1200"/>
        </a:p>
      </dsp:txBody>
      <dsp:txXfrm rot="-5400000">
        <a:off x="3824341" y="121728"/>
        <a:ext cx="6765196" cy="621718"/>
      </dsp:txXfrm>
    </dsp:sp>
    <dsp:sp modelId="{5CCABE8E-CB38-4C49-8C07-9113DEE90DA8}">
      <dsp:nvSpPr>
        <dsp:cNvPr id="0" name=""/>
        <dsp:cNvSpPr/>
      </dsp:nvSpPr>
      <dsp:spPr>
        <a:xfrm>
          <a:off x="0" y="1969"/>
          <a:ext cx="3824341" cy="861233"/>
        </a:xfrm>
        <a:prstGeom prst="roundRect">
          <a:avLst/>
        </a:prstGeom>
        <a:solidFill>
          <a:srgbClr val="005A9B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kern="1200">
              <a:effectLst/>
              <a:latin typeface="Calibri" panose="020F0502020204030204" pitchFamily="34" charset="0"/>
              <a:ea typeface="Calibri" panose="020F0502020204030204" pitchFamily="34" charset="0"/>
            </a:rPr>
            <a:t>Lidé pro výzkum, vývoj a inovace</a:t>
          </a:r>
          <a:endParaRPr lang="cs-CZ" sz="2400" kern="1200"/>
        </a:p>
      </dsp:txBody>
      <dsp:txXfrm>
        <a:off x="42042" y="44011"/>
        <a:ext cx="3740257" cy="777149"/>
      </dsp:txXfrm>
    </dsp:sp>
    <dsp:sp modelId="{D0E81AB8-6E17-4003-9D8F-2552161F19C8}">
      <dsp:nvSpPr>
        <dsp:cNvPr id="0" name=""/>
        <dsp:cNvSpPr/>
      </dsp:nvSpPr>
      <dsp:spPr>
        <a:xfrm rot="5400000">
          <a:off x="6879263" y="-2062533"/>
          <a:ext cx="688986" cy="679883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i="1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cíl</a:t>
          </a:r>
          <a:r>
            <a:rPr lang="cs-CZ" sz="1600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: zlepšit infrastrukturu a spolupráci</a:t>
          </a:r>
          <a:br>
            <a:rPr lang="cs-CZ" sz="1600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</a:br>
          <a:r>
            <a:rPr lang="cs-CZ" sz="1600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mezi aktéry VaVaI v PK</a:t>
          </a:r>
          <a:endParaRPr lang="cs-CZ" sz="1600" kern="1200"/>
        </a:p>
      </dsp:txBody>
      <dsp:txXfrm rot="-5400000">
        <a:off x="3824341" y="1026023"/>
        <a:ext cx="6765196" cy="621718"/>
      </dsp:txXfrm>
    </dsp:sp>
    <dsp:sp modelId="{5304110B-5344-4881-B09B-744D43DA0424}">
      <dsp:nvSpPr>
        <dsp:cNvPr id="0" name=""/>
        <dsp:cNvSpPr/>
      </dsp:nvSpPr>
      <dsp:spPr>
        <a:xfrm>
          <a:off x="0" y="906264"/>
          <a:ext cx="3824341" cy="861233"/>
        </a:xfrm>
        <a:prstGeom prst="roundRect">
          <a:avLst/>
        </a:prstGeom>
        <a:solidFill>
          <a:srgbClr val="005A9B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kern="1200">
              <a:latin typeface="Calibri" panose="020F0502020204030204" pitchFamily="34" charset="0"/>
            </a:rPr>
            <a:t>Prostředí pro výzkum, vývoj a inovace </a:t>
          </a:r>
          <a:endParaRPr lang="cs-CZ" sz="2400" kern="1200"/>
        </a:p>
      </dsp:txBody>
      <dsp:txXfrm>
        <a:off x="42042" y="948306"/>
        <a:ext cx="3740257" cy="777149"/>
      </dsp:txXfrm>
    </dsp:sp>
    <dsp:sp modelId="{245662C3-191E-4BBC-8998-6CAF18C72378}">
      <dsp:nvSpPr>
        <dsp:cNvPr id="0" name=""/>
        <dsp:cNvSpPr/>
      </dsp:nvSpPr>
      <dsp:spPr>
        <a:xfrm rot="5400000">
          <a:off x="6879263" y="-1158238"/>
          <a:ext cx="688986" cy="679883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i="1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cíl</a:t>
          </a:r>
          <a:r>
            <a:rPr lang="cs-CZ" sz="1600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: zvýšit intenzitu využití kapacit</a:t>
          </a:r>
          <a:br>
            <a:rPr lang="cs-CZ" sz="1600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</a:br>
          <a:r>
            <a:rPr lang="cs-CZ" sz="1600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výzkumu a vývoje </a:t>
          </a:r>
          <a:endParaRPr lang="cs-CZ" sz="1600" kern="1200"/>
        </a:p>
      </dsp:txBody>
      <dsp:txXfrm rot="-5400000">
        <a:off x="3824341" y="1930318"/>
        <a:ext cx="6765196" cy="621718"/>
      </dsp:txXfrm>
    </dsp:sp>
    <dsp:sp modelId="{8595F86F-860E-4762-9F4A-CF9FD744C84E}">
      <dsp:nvSpPr>
        <dsp:cNvPr id="0" name=""/>
        <dsp:cNvSpPr/>
      </dsp:nvSpPr>
      <dsp:spPr>
        <a:xfrm>
          <a:off x="0" y="1810559"/>
          <a:ext cx="3824341" cy="861233"/>
        </a:xfrm>
        <a:prstGeom prst="roundRect">
          <a:avLst/>
        </a:prstGeom>
        <a:solidFill>
          <a:srgbClr val="005A9B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kern="1200">
              <a:latin typeface="Calibri" panose="020F0502020204030204" pitchFamily="34" charset="0"/>
            </a:rPr>
            <a:t>Kapacity výzkumu a vývoje </a:t>
          </a:r>
          <a:endParaRPr lang="cs-CZ" sz="2400" kern="1200"/>
        </a:p>
      </dsp:txBody>
      <dsp:txXfrm>
        <a:off x="42042" y="1852601"/>
        <a:ext cx="3740257" cy="777149"/>
      </dsp:txXfrm>
    </dsp:sp>
    <dsp:sp modelId="{C6CA8148-B50B-43FF-9823-98D0BC2ED364}">
      <dsp:nvSpPr>
        <dsp:cNvPr id="0" name=""/>
        <dsp:cNvSpPr/>
      </dsp:nvSpPr>
      <dsp:spPr>
        <a:xfrm rot="5400000">
          <a:off x="6879263" y="-253943"/>
          <a:ext cx="688986" cy="679883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i="1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cíl</a:t>
          </a:r>
          <a:r>
            <a:rPr lang="cs-CZ" sz="1600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: rozšířit počet firem s vysokým</a:t>
          </a:r>
          <a:br>
            <a:rPr lang="cs-CZ" sz="1600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</a:br>
          <a:r>
            <a:rPr lang="cs-CZ" sz="1600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inovačním potenciálem </a:t>
          </a:r>
          <a:endParaRPr lang="cs-CZ" sz="1600" kern="1200"/>
        </a:p>
      </dsp:txBody>
      <dsp:txXfrm rot="-5400000">
        <a:off x="3824341" y="2834613"/>
        <a:ext cx="6765196" cy="621718"/>
      </dsp:txXfrm>
    </dsp:sp>
    <dsp:sp modelId="{F7E2119C-C789-4FD5-B87B-17842AB90A5E}">
      <dsp:nvSpPr>
        <dsp:cNvPr id="0" name=""/>
        <dsp:cNvSpPr/>
      </dsp:nvSpPr>
      <dsp:spPr>
        <a:xfrm>
          <a:off x="0" y="2714854"/>
          <a:ext cx="3824341" cy="861233"/>
        </a:xfrm>
        <a:prstGeom prst="roundRect">
          <a:avLst/>
        </a:prstGeom>
        <a:solidFill>
          <a:srgbClr val="005A9B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kern="1200">
              <a:latin typeface="Calibri" panose="020F0502020204030204" pitchFamily="34" charset="0"/>
            </a:rPr>
            <a:t>Inovace</a:t>
          </a:r>
          <a:endParaRPr lang="cs-CZ" sz="2400" kern="1200"/>
        </a:p>
      </dsp:txBody>
      <dsp:txXfrm>
        <a:off x="42042" y="2756896"/>
        <a:ext cx="3740257" cy="777149"/>
      </dsp:txXfrm>
    </dsp:sp>
    <dsp:sp modelId="{D0B22C64-EABF-4C7C-8806-328DCB966C6C}">
      <dsp:nvSpPr>
        <dsp:cNvPr id="0" name=""/>
        <dsp:cNvSpPr/>
      </dsp:nvSpPr>
      <dsp:spPr>
        <a:xfrm rot="5400000">
          <a:off x="6879263" y="650351"/>
          <a:ext cx="688986" cy="679883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i="1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cíl</a:t>
          </a:r>
          <a:r>
            <a:rPr lang="cs-CZ" sz="1600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: posílit dobré jméno PK</a:t>
          </a:r>
          <a:br>
            <a:rPr lang="cs-CZ" sz="1600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</a:br>
          <a:r>
            <a:rPr lang="cs-CZ" sz="1600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ve světě VaVaI</a:t>
          </a:r>
          <a:endParaRPr lang="cs-CZ" sz="1600" kern="1200"/>
        </a:p>
      </dsp:txBody>
      <dsp:txXfrm rot="-5400000">
        <a:off x="3824341" y="3738907"/>
        <a:ext cx="6765196" cy="621718"/>
      </dsp:txXfrm>
    </dsp:sp>
    <dsp:sp modelId="{DE5C8DE1-FA05-4D91-91C0-F37B6706A481}">
      <dsp:nvSpPr>
        <dsp:cNvPr id="0" name=""/>
        <dsp:cNvSpPr/>
      </dsp:nvSpPr>
      <dsp:spPr>
        <a:xfrm>
          <a:off x="0" y="3619149"/>
          <a:ext cx="3824341" cy="861233"/>
        </a:xfrm>
        <a:prstGeom prst="roundRect">
          <a:avLst/>
        </a:prstGeom>
        <a:solidFill>
          <a:srgbClr val="005A9B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kern="1200">
              <a:latin typeface="Calibri" panose="020F0502020204030204" pitchFamily="34" charset="0"/>
            </a:rPr>
            <a:t>Marketing výzkumu, vývoje a inovací </a:t>
          </a:r>
          <a:endParaRPr lang="cs-CZ" sz="2400" kern="1200"/>
        </a:p>
      </dsp:txBody>
      <dsp:txXfrm>
        <a:off x="42042" y="3661191"/>
        <a:ext cx="3740257" cy="77714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E62E87-29DA-4B1E-B379-7D5D1F3F0885}">
      <dsp:nvSpPr>
        <dsp:cNvPr id="0" name=""/>
        <dsp:cNvSpPr/>
      </dsp:nvSpPr>
      <dsp:spPr>
        <a:xfrm>
          <a:off x="0" y="0"/>
          <a:ext cx="708215" cy="4482353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vert270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/>
            <a:t>Podpora přípravy </a:t>
          </a:r>
          <a:r>
            <a:rPr lang="cs-CZ" sz="3000" kern="1200">
              <a:latin typeface="Calibri Light" panose="020F0302020204030204"/>
            </a:rPr>
            <a:t>záměrů</a:t>
          </a:r>
          <a:endParaRPr lang="en-US" sz="3000" kern="1200"/>
        </a:p>
      </dsp:txBody>
      <dsp:txXfrm>
        <a:off x="20743" y="20743"/>
        <a:ext cx="666729" cy="444086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E62E87-29DA-4B1E-B379-7D5D1F3F0885}">
      <dsp:nvSpPr>
        <dsp:cNvPr id="0" name=""/>
        <dsp:cNvSpPr/>
      </dsp:nvSpPr>
      <dsp:spPr>
        <a:xfrm>
          <a:off x="5594" y="0"/>
          <a:ext cx="11445705" cy="376515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b="1" kern="1200">
              <a:solidFill>
                <a:schemeClr val="bg1"/>
              </a:solidFill>
            </a:rPr>
            <a:t>Mapování, analýzy a evaluace</a:t>
          </a:r>
        </a:p>
      </dsp:txBody>
      <dsp:txXfrm>
        <a:off x="16622" y="11028"/>
        <a:ext cx="11423649" cy="35445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E8866B-4D8C-4ED6-9F29-3B934624CB2B}">
      <dsp:nvSpPr>
        <dsp:cNvPr id="0" name=""/>
        <dsp:cNvSpPr/>
      </dsp:nvSpPr>
      <dsp:spPr>
        <a:xfrm>
          <a:off x="0" y="0"/>
          <a:ext cx="11474823" cy="1640533"/>
        </a:xfrm>
        <a:prstGeom prst="trapezoid">
          <a:avLst>
            <a:gd name="adj" fmla="val 349729"/>
          </a:avLst>
        </a:prstGeom>
        <a:solidFill>
          <a:srgbClr val="005A9B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/>
            <a:t/>
          </a:r>
          <a:br>
            <a:rPr lang="cs-CZ" sz="2400" kern="1200"/>
          </a:br>
          <a:endParaRPr lang="cs-CZ" sz="2400" kern="120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kern="1200">
              <a:solidFill>
                <a:schemeClr val="bg1"/>
              </a:solidFill>
            </a:rPr>
            <a:t>Aktualizovaná RIS3 strategie 12/2022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i="1" kern="1200">
              <a:solidFill>
                <a:schemeClr val="bg1"/>
              </a:solidFill>
            </a:rPr>
            <a:t>Akční plán RIS3 – strategické intervence/projekty/aktivity</a:t>
          </a:r>
          <a:endParaRPr lang="cs-CZ" sz="1800" b="1" kern="1200">
            <a:solidFill>
              <a:schemeClr val="bg1"/>
            </a:solidFill>
          </a:endParaRPr>
        </a:p>
      </dsp:txBody>
      <dsp:txXfrm>
        <a:off x="0" y="0"/>
        <a:ext cx="11474823" cy="164053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09E25A-507C-44DA-AE23-2F1004B8ADB4}">
      <dsp:nvSpPr>
        <dsp:cNvPr id="0" name=""/>
        <dsp:cNvSpPr/>
      </dsp:nvSpPr>
      <dsp:spPr>
        <a:xfrm>
          <a:off x="59638" y="0"/>
          <a:ext cx="838881" cy="44823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500" kern="1200"/>
            <a:t>  </a:t>
          </a:r>
        </a:p>
      </dsp:txBody>
      <dsp:txXfrm>
        <a:off x="84208" y="24570"/>
        <a:ext cx="789741" cy="4433213"/>
      </dsp:txXfrm>
    </dsp:sp>
    <dsp:sp modelId="{B6C6A3BE-2F83-4E14-9A5D-B49C39B04870}">
      <dsp:nvSpPr>
        <dsp:cNvPr id="0" name=""/>
        <dsp:cNvSpPr/>
      </dsp:nvSpPr>
      <dsp:spPr>
        <a:xfrm>
          <a:off x="981887" y="0"/>
          <a:ext cx="838881" cy="44823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500" kern="1200"/>
            <a:t>  </a:t>
          </a:r>
        </a:p>
      </dsp:txBody>
      <dsp:txXfrm>
        <a:off x="1006457" y="24570"/>
        <a:ext cx="789741" cy="4433213"/>
      </dsp:txXfrm>
    </dsp:sp>
    <dsp:sp modelId="{F409EB31-134B-4004-ACC8-A2DF0E5CD150}">
      <dsp:nvSpPr>
        <dsp:cNvPr id="0" name=""/>
        <dsp:cNvSpPr/>
      </dsp:nvSpPr>
      <dsp:spPr>
        <a:xfrm>
          <a:off x="1963775" y="0"/>
          <a:ext cx="838881" cy="44823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500" kern="1200"/>
            <a:t>  </a:t>
          </a:r>
        </a:p>
      </dsp:txBody>
      <dsp:txXfrm>
        <a:off x="1988345" y="24570"/>
        <a:ext cx="789741" cy="443321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09E25A-507C-44DA-AE23-2F1004B8ADB4}">
      <dsp:nvSpPr>
        <dsp:cNvPr id="0" name=""/>
        <dsp:cNvSpPr/>
      </dsp:nvSpPr>
      <dsp:spPr>
        <a:xfrm>
          <a:off x="60637" y="0"/>
          <a:ext cx="850514" cy="1712258"/>
        </a:xfrm>
        <a:prstGeom prst="roundRect">
          <a:avLst>
            <a:gd name="adj" fmla="val 10000"/>
          </a:avLst>
        </a:prstGeom>
        <a:solidFill>
          <a:srgbClr val="005A9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b="1" kern="1200"/>
            <a:t>Lidské zdroje pro VaVaI</a:t>
          </a:r>
        </a:p>
      </dsp:txBody>
      <dsp:txXfrm>
        <a:off x="85548" y="24911"/>
        <a:ext cx="800692" cy="1662436"/>
      </dsp:txXfrm>
    </dsp:sp>
    <dsp:sp modelId="{0AA83751-9B3A-47DA-ABC0-F62B791EC4BA}">
      <dsp:nvSpPr>
        <dsp:cNvPr id="0" name=""/>
        <dsp:cNvSpPr/>
      </dsp:nvSpPr>
      <dsp:spPr>
        <a:xfrm>
          <a:off x="997248" y="895372"/>
          <a:ext cx="850514" cy="2691608"/>
        </a:xfrm>
        <a:prstGeom prst="roundRect">
          <a:avLst>
            <a:gd name="adj" fmla="val 10000"/>
          </a:avLst>
        </a:prstGeom>
        <a:solidFill>
          <a:srgbClr val="005A9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b="1" kern="1200"/>
            <a:t>Kapacity VaVaI</a:t>
          </a:r>
        </a:p>
      </dsp:txBody>
      <dsp:txXfrm>
        <a:off x="1022159" y="920283"/>
        <a:ext cx="800692" cy="2641786"/>
      </dsp:txXfrm>
    </dsp:sp>
    <dsp:sp modelId="{4F5B4092-7A40-4972-92F1-8C0F617CA805}">
      <dsp:nvSpPr>
        <dsp:cNvPr id="0" name=""/>
        <dsp:cNvSpPr/>
      </dsp:nvSpPr>
      <dsp:spPr>
        <a:xfrm>
          <a:off x="1989952" y="3695655"/>
          <a:ext cx="921447" cy="786697"/>
        </a:xfrm>
        <a:prstGeom prst="roundRect">
          <a:avLst>
            <a:gd name="adj" fmla="val 10000"/>
          </a:avLst>
        </a:prstGeom>
        <a:solidFill>
          <a:srgbClr val="005A9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b="1" kern="1200"/>
            <a:t>Marketing VaVaI</a:t>
          </a:r>
        </a:p>
      </dsp:txBody>
      <dsp:txXfrm>
        <a:off x="2012994" y="3718697"/>
        <a:ext cx="875363" cy="74061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90CB8-F10E-1049-ACAE-E3A695FB2320}">
      <dsp:nvSpPr>
        <dsp:cNvPr id="0" name=""/>
        <dsp:cNvSpPr/>
      </dsp:nvSpPr>
      <dsp:spPr>
        <a:xfrm>
          <a:off x="4584" y="339948"/>
          <a:ext cx="4521012" cy="33410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 t="-18000" b="-18000"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F9E44E-5457-7E44-A4DA-083E640AC577}">
      <dsp:nvSpPr>
        <dsp:cNvPr id="0" name=""/>
        <dsp:cNvSpPr/>
      </dsp:nvSpPr>
      <dsp:spPr>
        <a:xfrm>
          <a:off x="918406" y="3075172"/>
          <a:ext cx="3895766" cy="9362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100000"/>
            </a:lnSpc>
            <a:spcBef>
              <a:spcPct val="0"/>
            </a:spcBef>
            <a:spcAft>
              <a:spcPct val="5000"/>
            </a:spcAft>
          </a:pPr>
          <a:r>
            <a:rPr lang="cs-CZ" sz="2600" kern="1200"/>
            <a:t>technologické</a:t>
          </a:r>
        </a:p>
      </dsp:txBody>
      <dsp:txXfrm>
        <a:off x="918406" y="3075172"/>
        <a:ext cx="3895766" cy="936217"/>
      </dsp:txXfrm>
    </dsp:sp>
    <dsp:sp modelId="{D43FC007-C922-3F4F-A561-12D934BBCB8C}">
      <dsp:nvSpPr>
        <dsp:cNvPr id="0" name=""/>
        <dsp:cNvSpPr/>
      </dsp:nvSpPr>
      <dsp:spPr>
        <a:xfrm>
          <a:off x="5701426" y="339948"/>
          <a:ext cx="4521012" cy="33410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 t="-18000" b="-18000"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06545C-1EC7-3B47-BCB2-EE4219DBEF7A}">
      <dsp:nvSpPr>
        <dsp:cNvPr id="0" name=""/>
        <dsp:cNvSpPr/>
      </dsp:nvSpPr>
      <dsp:spPr>
        <a:xfrm>
          <a:off x="6615248" y="3075172"/>
          <a:ext cx="3895766" cy="9362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100000"/>
            </a:lnSpc>
            <a:spcBef>
              <a:spcPct val="0"/>
            </a:spcBef>
            <a:spcAft>
              <a:spcPct val="5000"/>
            </a:spcAft>
          </a:pPr>
          <a:r>
            <a:rPr lang="cs-CZ" sz="2600" kern="1200"/>
            <a:t>využití potenciálu regionu/sítě/spolupráce</a:t>
          </a:r>
        </a:p>
      </dsp:txBody>
      <dsp:txXfrm>
        <a:off x="6615248" y="3075172"/>
        <a:ext cx="3895766" cy="936217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DE6F18-6793-4547-A54D-5F2A0AA28872}">
      <dsp:nvSpPr>
        <dsp:cNvPr id="0" name=""/>
        <dsp:cNvSpPr/>
      </dsp:nvSpPr>
      <dsp:spPr>
        <a:xfrm>
          <a:off x="128" y="0"/>
          <a:ext cx="1709811" cy="43513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/>
            <a:t>Průmyslová tradice</a:t>
          </a:r>
        </a:p>
      </dsp:txBody>
      <dsp:txXfrm>
        <a:off x="128" y="1740535"/>
        <a:ext cx="1709811" cy="1740535"/>
      </dsp:txXfrm>
    </dsp:sp>
    <dsp:sp modelId="{C02E60AA-33BE-2749-91EF-92A4D5C6D61A}">
      <dsp:nvSpPr>
        <dsp:cNvPr id="0" name=""/>
        <dsp:cNvSpPr/>
      </dsp:nvSpPr>
      <dsp:spPr>
        <a:xfrm>
          <a:off x="130536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B2B0C3-9A61-6649-BF65-96597EB674F2}">
      <dsp:nvSpPr>
        <dsp:cNvPr id="0" name=""/>
        <dsp:cNvSpPr/>
      </dsp:nvSpPr>
      <dsp:spPr>
        <a:xfrm>
          <a:off x="1761234" y="0"/>
          <a:ext cx="1709811" cy="435133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/>
            <a:t>Špičkový výzkum</a:t>
          </a:r>
        </a:p>
      </dsp:txBody>
      <dsp:txXfrm>
        <a:off x="1761234" y="1740535"/>
        <a:ext cx="1709811" cy="1740535"/>
      </dsp:txXfrm>
    </dsp:sp>
    <dsp:sp modelId="{A4C5CF96-FE8F-8541-8A57-BF638821EDEB}">
      <dsp:nvSpPr>
        <dsp:cNvPr id="0" name=""/>
        <dsp:cNvSpPr/>
      </dsp:nvSpPr>
      <dsp:spPr>
        <a:xfrm>
          <a:off x="1891642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91D1BF-A566-4B44-85DC-28F17EBB0FFB}">
      <dsp:nvSpPr>
        <dsp:cNvPr id="0" name=""/>
        <dsp:cNvSpPr/>
      </dsp:nvSpPr>
      <dsp:spPr>
        <a:xfrm>
          <a:off x="3522340" y="0"/>
          <a:ext cx="1709811" cy="435133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/>
            <a:t>Univerzitní město</a:t>
          </a:r>
        </a:p>
      </dsp:txBody>
      <dsp:txXfrm>
        <a:off x="3522340" y="1740535"/>
        <a:ext cx="1709811" cy="1740535"/>
      </dsp:txXfrm>
    </dsp:sp>
    <dsp:sp modelId="{6272E1F9-F9ED-E84F-BEC8-5F54CA2836E8}">
      <dsp:nvSpPr>
        <dsp:cNvPr id="0" name=""/>
        <dsp:cNvSpPr/>
      </dsp:nvSpPr>
      <dsp:spPr>
        <a:xfrm>
          <a:off x="3652749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CC4D8A-76EA-D748-B40D-72AC7B1799FE}">
      <dsp:nvSpPr>
        <dsp:cNvPr id="0" name=""/>
        <dsp:cNvSpPr/>
      </dsp:nvSpPr>
      <dsp:spPr>
        <a:xfrm>
          <a:off x="5283447" y="0"/>
          <a:ext cx="1709811" cy="43513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/>
            <a:t>Technologická vyspělost</a:t>
          </a:r>
        </a:p>
      </dsp:txBody>
      <dsp:txXfrm>
        <a:off x="5283447" y="1740535"/>
        <a:ext cx="1709811" cy="1740535"/>
      </dsp:txXfrm>
    </dsp:sp>
    <dsp:sp modelId="{B3EA2F09-9870-F142-8077-73A9EB7067C4}">
      <dsp:nvSpPr>
        <dsp:cNvPr id="0" name=""/>
        <dsp:cNvSpPr/>
      </dsp:nvSpPr>
      <dsp:spPr>
        <a:xfrm>
          <a:off x="5413855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9F6A99-BA91-A944-ACBC-834D5E7B81FC}">
      <dsp:nvSpPr>
        <dsp:cNvPr id="0" name=""/>
        <dsp:cNvSpPr/>
      </dsp:nvSpPr>
      <dsp:spPr>
        <a:xfrm>
          <a:off x="7044553" y="0"/>
          <a:ext cx="1709811" cy="435133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/>
            <a:t>Prostředí pro inovace</a:t>
          </a:r>
        </a:p>
      </dsp:txBody>
      <dsp:txXfrm>
        <a:off x="7044553" y="1740535"/>
        <a:ext cx="1709811" cy="1740535"/>
      </dsp:txXfrm>
    </dsp:sp>
    <dsp:sp modelId="{DC26BA2C-C549-3A4D-85F8-350C79D7CDFB}">
      <dsp:nvSpPr>
        <dsp:cNvPr id="0" name=""/>
        <dsp:cNvSpPr/>
      </dsp:nvSpPr>
      <dsp:spPr>
        <a:xfrm>
          <a:off x="7174961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316A7B-EFE2-C244-9651-F610A73F683D}">
      <dsp:nvSpPr>
        <dsp:cNvPr id="0" name=""/>
        <dsp:cNvSpPr/>
      </dsp:nvSpPr>
      <dsp:spPr>
        <a:xfrm>
          <a:off x="8805659" y="0"/>
          <a:ext cx="1709811" cy="43513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/>
            <a:t>Motivující vzdělávání</a:t>
          </a:r>
        </a:p>
      </dsp:txBody>
      <dsp:txXfrm>
        <a:off x="8805659" y="1740535"/>
        <a:ext cx="1709811" cy="1740535"/>
      </dsp:txXfrm>
    </dsp:sp>
    <dsp:sp modelId="{7BFC438F-48DE-7F49-B761-80CD1C699F9E}">
      <dsp:nvSpPr>
        <dsp:cNvPr id="0" name=""/>
        <dsp:cNvSpPr/>
      </dsp:nvSpPr>
      <dsp:spPr>
        <a:xfrm>
          <a:off x="8936067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0516B0-2455-FE4A-80D8-AB4F75825C0E}">
      <dsp:nvSpPr>
        <dsp:cNvPr id="0" name=""/>
        <dsp:cNvSpPr/>
      </dsp:nvSpPr>
      <dsp:spPr>
        <a:xfrm>
          <a:off x="420623" y="3481070"/>
          <a:ext cx="9674352" cy="652700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E62E87-29DA-4B1E-B379-7D5D1F3F0885}">
      <dsp:nvSpPr>
        <dsp:cNvPr id="0" name=""/>
        <dsp:cNvSpPr/>
      </dsp:nvSpPr>
      <dsp:spPr>
        <a:xfrm>
          <a:off x="0" y="0"/>
          <a:ext cx="708215" cy="4482353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vert270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000" b="1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Podpora přípravy záměrů</a:t>
          </a:r>
        </a:p>
      </dsp:txBody>
      <dsp:txXfrm>
        <a:off x="20743" y="20743"/>
        <a:ext cx="666729" cy="4440867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5AED90-C1E6-3F4B-9B32-715DBD0459E3}">
      <dsp:nvSpPr>
        <dsp:cNvPr id="0" name=""/>
        <dsp:cNvSpPr/>
      </dsp:nvSpPr>
      <dsp:spPr>
        <a:xfrm>
          <a:off x="0" y="0"/>
          <a:ext cx="2053828" cy="4351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>
              <a:latin typeface="Asap"/>
            </a:rPr>
            <a:t>Nové materiály a technologie</a:t>
          </a:r>
          <a:endParaRPr lang="cs-CZ" sz="2200" kern="1200"/>
        </a:p>
      </dsp:txBody>
      <dsp:txXfrm>
        <a:off x="0" y="1740535"/>
        <a:ext cx="2053828" cy="1740535"/>
      </dsp:txXfrm>
    </dsp:sp>
    <dsp:sp modelId="{AD041D16-17AF-D44C-8B04-00CA3F7CC809}">
      <dsp:nvSpPr>
        <dsp:cNvPr id="0" name=""/>
        <dsp:cNvSpPr/>
      </dsp:nvSpPr>
      <dsp:spPr>
        <a:xfrm>
          <a:off x="302416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1" cstate="print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38B63CF-73D4-8E46-AD33-A3DF6FCAF3FD}">
      <dsp:nvSpPr>
        <dsp:cNvPr id="0" name=""/>
        <dsp:cNvSpPr/>
      </dsp:nvSpPr>
      <dsp:spPr>
        <a:xfrm>
          <a:off x="2115442" y="0"/>
          <a:ext cx="2053828" cy="4351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>
              <a:latin typeface="Asap"/>
            </a:rPr>
            <a:t>Inteligentní výrobní systémy</a:t>
          </a:r>
          <a:endParaRPr lang="cs-CZ" sz="2200" kern="1200"/>
        </a:p>
      </dsp:txBody>
      <dsp:txXfrm>
        <a:off x="2115442" y="1740535"/>
        <a:ext cx="2053828" cy="1740535"/>
      </dsp:txXfrm>
    </dsp:sp>
    <dsp:sp modelId="{34020E2E-42E7-A346-9B9C-D38DD65299DA}">
      <dsp:nvSpPr>
        <dsp:cNvPr id="0" name=""/>
        <dsp:cNvSpPr/>
      </dsp:nvSpPr>
      <dsp:spPr>
        <a:xfrm>
          <a:off x="2417859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2" cstate="print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B861D39-39B9-FE4F-8624-0F292126E3DA}">
      <dsp:nvSpPr>
        <dsp:cNvPr id="0" name=""/>
        <dsp:cNvSpPr/>
      </dsp:nvSpPr>
      <dsp:spPr>
        <a:xfrm>
          <a:off x="4230885" y="0"/>
          <a:ext cx="2053828" cy="4351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b="1" kern="1200">
              <a:latin typeface="Asap"/>
            </a:rPr>
            <a:t>Chytrá mobilita</a:t>
          </a:r>
          <a:endParaRPr lang="cs-CZ" sz="2200" kern="1200"/>
        </a:p>
      </dsp:txBody>
      <dsp:txXfrm>
        <a:off x="4230885" y="1740535"/>
        <a:ext cx="2053828" cy="1740535"/>
      </dsp:txXfrm>
    </dsp:sp>
    <dsp:sp modelId="{1EEB3B70-C2BF-B240-889A-28D6CFF0DA5B}">
      <dsp:nvSpPr>
        <dsp:cNvPr id="0" name=""/>
        <dsp:cNvSpPr/>
      </dsp:nvSpPr>
      <dsp:spPr>
        <a:xfrm>
          <a:off x="4533302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3" cstate="print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FCABD89-995B-E044-8207-C1C927283B2B}">
      <dsp:nvSpPr>
        <dsp:cNvPr id="0" name=""/>
        <dsp:cNvSpPr/>
      </dsp:nvSpPr>
      <dsp:spPr>
        <a:xfrm>
          <a:off x="6346328" y="0"/>
          <a:ext cx="2053828" cy="4351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>
              <a:latin typeface="Asap"/>
            </a:rPr>
            <a:t>Biomedicína a technika ve zdravotnictví</a:t>
          </a:r>
          <a:endParaRPr lang="cs-CZ" sz="2200" kern="1200"/>
        </a:p>
      </dsp:txBody>
      <dsp:txXfrm>
        <a:off x="6346328" y="1740535"/>
        <a:ext cx="2053828" cy="1740535"/>
      </dsp:txXfrm>
    </dsp:sp>
    <dsp:sp modelId="{E5448927-F8B8-3545-9BFD-C190A1C3AFCE}">
      <dsp:nvSpPr>
        <dsp:cNvPr id="0" name=""/>
        <dsp:cNvSpPr/>
      </dsp:nvSpPr>
      <dsp:spPr>
        <a:xfrm>
          <a:off x="6648745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4" cstate="print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2BDEB8E-A2D9-BE45-953E-BE15E7BF58C3}">
      <dsp:nvSpPr>
        <dsp:cNvPr id="0" name=""/>
        <dsp:cNvSpPr/>
      </dsp:nvSpPr>
      <dsp:spPr>
        <a:xfrm>
          <a:off x="8461771" y="0"/>
          <a:ext cx="2053828" cy="4351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>
              <a:latin typeface="Asap"/>
            </a:rPr>
            <a:t>Moderní energetika</a:t>
          </a:r>
          <a:endParaRPr lang="cs-CZ" sz="2200" kern="1200"/>
        </a:p>
      </dsp:txBody>
      <dsp:txXfrm>
        <a:off x="8461771" y="1740535"/>
        <a:ext cx="2053828" cy="1740535"/>
      </dsp:txXfrm>
    </dsp:sp>
    <dsp:sp modelId="{568E0B8A-4375-6F46-A8DE-E47D07067021}">
      <dsp:nvSpPr>
        <dsp:cNvPr id="0" name=""/>
        <dsp:cNvSpPr/>
      </dsp:nvSpPr>
      <dsp:spPr>
        <a:xfrm>
          <a:off x="8764188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5" cstate="print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1023AE9-63B2-E14C-9056-0904CD550421}">
      <dsp:nvSpPr>
        <dsp:cNvPr id="0" name=""/>
        <dsp:cNvSpPr/>
      </dsp:nvSpPr>
      <dsp:spPr>
        <a:xfrm>
          <a:off x="420623" y="3481070"/>
          <a:ext cx="9674352" cy="652700"/>
        </a:xfrm>
        <a:prstGeom prst="leftRightArrow">
          <a:avLst/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AA52E9-7018-AF41-B6ED-73990188504D}">
      <dsp:nvSpPr>
        <dsp:cNvPr id="0" name=""/>
        <dsp:cNvSpPr/>
      </dsp:nvSpPr>
      <dsp:spPr>
        <a:xfrm>
          <a:off x="292951" y="293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 err="1"/>
            <a:t>Aimtec</a:t>
          </a:r>
          <a:endParaRPr lang="cs-CZ" sz="1100" kern="1200"/>
        </a:p>
      </dsp:txBody>
      <dsp:txXfrm>
        <a:off x="292951" y="293"/>
        <a:ext cx="1078149" cy="646889"/>
      </dsp:txXfrm>
    </dsp:sp>
    <dsp:sp modelId="{F72EC7C2-FE4D-7540-92EB-9618DC219B7D}">
      <dsp:nvSpPr>
        <dsp:cNvPr id="0" name=""/>
        <dsp:cNvSpPr/>
      </dsp:nvSpPr>
      <dsp:spPr>
        <a:xfrm>
          <a:off x="1478915" y="293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 err="1"/>
            <a:t>Akkodis</a:t>
          </a:r>
          <a:r>
            <a:rPr lang="cs-CZ" sz="1100" kern="1200"/>
            <a:t> CZ</a:t>
          </a:r>
        </a:p>
      </dsp:txBody>
      <dsp:txXfrm>
        <a:off x="1478915" y="293"/>
        <a:ext cx="1078149" cy="646889"/>
      </dsp:txXfrm>
    </dsp:sp>
    <dsp:sp modelId="{27BDF072-F55A-2C49-ACB0-4A14885DC3F5}">
      <dsp:nvSpPr>
        <dsp:cNvPr id="0" name=""/>
        <dsp:cNvSpPr/>
      </dsp:nvSpPr>
      <dsp:spPr>
        <a:xfrm>
          <a:off x="2664879" y="293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Amitia.ai</a:t>
          </a:r>
        </a:p>
      </dsp:txBody>
      <dsp:txXfrm>
        <a:off x="2664879" y="293"/>
        <a:ext cx="1078149" cy="646889"/>
      </dsp:txXfrm>
    </dsp:sp>
    <dsp:sp modelId="{A7EA6B93-3C85-4E40-8816-313E560DA396}">
      <dsp:nvSpPr>
        <dsp:cNvPr id="0" name=""/>
        <dsp:cNvSpPr/>
      </dsp:nvSpPr>
      <dsp:spPr>
        <a:xfrm>
          <a:off x="3850843" y="293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ARC-</a:t>
          </a:r>
          <a:r>
            <a:rPr lang="cs-CZ" sz="1100" kern="1200" err="1"/>
            <a:t>Robotics</a:t>
          </a:r>
          <a:endParaRPr lang="cs-CZ" sz="1100" kern="1200"/>
        </a:p>
      </dsp:txBody>
      <dsp:txXfrm>
        <a:off x="3850843" y="293"/>
        <a:ext cx="1078149" cy="646889"/>
      </dsp:txXfrm>
    </dsp:sp>
    <dsp:sp modelId="{17D1BDCD-FCEC-4A4F-B414-BB03871BDAB4}">
      <dsp:nvSpPr>
        <dsp:cNvPr id="0" name=""/>
        <dsp:cNvSpPr/>
      </dsp:nvSpPr>
      <dsp:spPr>
        <a:xfrm>
          <a:off x="5036807" y="293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 err="1"/>
            <a:t>Blohmann</a:t>
          </a:r>
          <a:endParaRPr lang="cs-CZ" sz="1100" kern="1200"/>
        </a:p>
      </dsp:txBody>
      <dsp:txXfrm>
        <a:off x="5036807" y="293"/>
        <a:ext cx="1078149" cy="646889"/>
      </dsp:txXfrm>
    </dsp:sp>
    <dsp:sp modelId="{4D9DC1B1-1290-594C-AD17-5FDDD62A0159}">
      <dsp:nvSpPr>
        <dsp:cNvPr id="0" name=""/>
        <dsp:cNvSpPr/>
      </dsp:nvSpPr>
      <dsp:spPr>
        <a:xfrm>
          <a:off x="6222771" y="293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 err="1"/>
            <a:t>Brush</a:t>
          </a:r>
          <a:endParaRPr lang="cs-CZ" sz="1100" kern="1200"/>
        </a:p>
      </dsp:txBody>
      <dsp:txXfrm>
        <a:off x="6222771" y="293"/>
        <a:ext cx="1078149" cy="646889"/>
      </dsp:txXfrm>
    </dsp:sp>
    <dsp:sp modelId="{FD9FA890-5C3C-4448-BBE2-9CD1C755E131}">
      <dsp:nvSpPr>
        <dsp:cNvPr id="0" name=""/>
        <dsp:cNvSpPr/>
      </dsp:nvSpPr>
      <dsp:spPr>
        <a:xfrm>
          <a:off x="7408735" y="293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 err="1"/>
            <a:t>CompoTech</a:t>
          </a:r>
          <a:endParaRPr lang="cs-CZ" sz="1100" kern="1200"/>
        </a:p>
      </dsp:txBody>
      <dsp:txXfrm>
        <a:off x="7408735" y="293"/>
        <a:ext cx="1078149" cy="646889"/>
      </dsp:txXfrm>
    </dsp:sp>
    <dsp:sp modelId="{5E73DAFF-8AFA-7B45-A333-9C72160A2B84}">
      <dsp:nvSpPr>
        <dsp:cNvPr id="0" name=""/>
        <dsp:cNvSpPr/>
      </dsp:nvSpPr>
      <dsp:spPr>
        <a:xfrm>
          <a:off x="8594699" y="293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Comteq.io</a:t>
          </a:r>
        </a:p>
      </dsp:txBody>
      <dsp:txXfrm>
        <a:off x="8594699" y="293"/>
        <a:ext cx="1078149" cy="646889"/>
      </dsp:txXfrm>
    </dsp:sp>
    <dsp:sp modelId="{A74B8BCA-B631-0D44-A208-43F91D604A65}">
      <dsp:nvSpPr>
        <dsp:cNvPr id="0" name=""/>
        <dsp:cNvSpPr/>
      </dsp:nvSpPr>
      <dsp:spPr>
        <a:xfrm>
          <a:off x="9780663" y="293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 err="1"/>
            <a:t>Comtes</a:t>
          </a:r>
          <a:r>
            <a:rPr lang="cs-CZ" sz="1100" kern="1200"/>
            <a:t> FHT</a:t>
          </a:r>
        </a:p>
      </dsp:txBody>
      <dsp:txXfrm>
        <a:off x="9780663" y="293"/>
        <a:ext cx="1078149" cy="646889"/>
      </dsp:txXfrm>
    </dsp:sp>
    <dsp:sp modelId="{80F32D0A-6A4D-F146-9007-EB4C7E652FF3}">
      <dsp:nvSpPr>
        <dsp:cNvPr id="0" name=""/>
        <dsp:cNvSpPr/>
      </dsp:nvSpPr>
      <dsp:spPr>
        <a:xfrm>
          <a:off x="292951" y="754997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Czech </a:t>
          </a:r>
          <a:r>
            <a:rPr lang="cs-CZ" sz="1100" kern="1200" err="1"/>
            <a:t>Precision</a:t>
          </a:r>
          <a:r>
            <a:rPr lang="cs-CZ" sz="1100" kern="1200"/>
            <a:t> </a:t>
          </a:r>
          <a:r>
            <a:rPr lang="cs-CZ" sz="1100" kern="1200" err="1"/>
            <a:t>Forge</a:t>
          </a:r>
          <a:endParaRPr lang="cs-CZ" sz="1100" kern="1200"/>
        </a:p>
      </dsp:txBody>
      <dsp:txXfrm>
        <a:off x="292951" y="754997"/>
        <a:ext cx="1078149" cy="646889"/>
      </dsp:txXfrm>
    </dsp:sp>
    <dsp:sp modelId="{94B15485-6D53-0A41-9B92-89A3E02D9E2C}">
      <dsp:nvSpPr>
        <dsp:cNvPr id="0" name=""/>
        <dsp:cNvSpPr/>
      </dsp:nvSpPr>
      <dsp:spPr>
        <a:xfrm>
          <a:off x="1478915" y="754997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 err="1"/>
            <a:t>Diebold</a:t>
          </a:r>
          <a:r>
            <a:rPr lang="cs-CZ" sz="1100" kern="1200"/>
            <a:t> </a:t>
          </a:r>
          <a:r>
            <a:rPr lang="cs-CZ" sz="1100" kern="1200" err="1"/>
            <a:t>Nixdorf</a:t>
          </a:r>
          <a:endParaRPr lang="cs-CZ" sz="1100" kern="1200"/>
        </a:p>
      </dsp:txBody>
      <dsp:txXfrm>
        <a:off x="1478915" y="754997"/>
        <a:ext cx="1078149" cy="646889"/>
      </dsp:txXfrm>
    </dsp:sp>
    <dsp:sp modelId="{5B23471E-98E3-284C-AA9A-055DCE17BDF4}">
      <dsp:nvSpPr>
        <dsp:cNvPr id="0" name=""/>
        <dsp:cNvSpPr/>
      </dsp:nvSpPr>
      <dsp:spPr>
        <a:xfrm>
          <a:off x="2664879" y="754997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 err="1"/>
            <a:t>Duratec</a:t>
          </a:r>
          <a:endParaRPr lang="cs-CZ" sz="1100" kern="1200"/>
        </a:p>
      </dsp:txBody>
      <dsp:txXfrm>
        <a:off x="2664879" y="754997"/>
        <a:ext cx="1078149" cy="646889"/>
      </dsp:txXfrm>
    </dsp:sp>
    <dsp:sp modelId="{AC9A9A26-9531-7048-91E9-7EBBBEF03C69}">
      <dsp:nvSpPr>
        <dsp:cNvPr id="0" name=""/>
        <dsp:cNvSpPr/>
      </dsp:nvSpPr>
      <dsp:spPr>
        <a:xfrm>
          <a:off x="3850843" y="754997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EDIP</a:t>
          </a:r>
        </a:p>
      </dsp:txBody>
      <dsp:txXfrm>
        <a:off x="3850843" y="754997"/>
        <a:ext cx="1078149" cy="646889"/>
      </dsp:txXfrm>
    </dsp:sp>
    <dsp:sp modelId="{F556C4F6-884B-2641-A349-201D07D30A85}">
      <dsp:nvSpPr>
        <dsp:cNvPr id="0" name=""/>
        <dsp:cNvSpPr/>
      </dsp:nvSpPr>
      <dsp:spPr>
        <a:xfrm>
          <a:off x="5036807" y="754997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 err="1"/>
            <a:t>EnergyCloud</a:t>
          </a:r>
          <a:endParaRPr lang="cs-CZ" sz="1100" kern="1200"/>
        </a:p>
      </dsp:txBody>
      <dsp:txXfrm>
        <a:off x="5036807" y="754997"/>
        <a:ext cx="1078149" cy="646889"/>
      </dsp:txXfrm>
    </dsp:sp>
    <dsp:sp modelId="{946D82F9-0383-304F-96CF-26658094B4D0}">
      <dsp:nvSpPr>
        <dsp:cNvPr id="0" name=""/>
        <dsp:cNvSpPr/>
      </dsp:nvSpPr>
      <dsp:spPr>
        <a:xfrm>
          <a:off x="6222771" y="754997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ETD Transformátory</a:t>
          </a:r>
        </a:p>
      </dsp:txBody>
      <dsp:txXfrm>
        <a:off x="6222771" y="754997"/>
        <a:ext cx="1078149" cy="646889"/>
      </dsp:txXfrm>
    </dsp:sp>
    <dsp:sp modelId="{3C29AB2A-8EE2-E342-A74B-11E1ABF77B0F}">
      <dsp:nvSpPr>
        <dsp:cNvPr id="0" name=""/>
        <dsp:cNvSpPr/>
      </dsp:nvSpPr>
      <dsp:spPr>
        <a:xfrm>
          <a:off x="7408735" y="754997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 err="1"/>
            <a:t>Europaregion</a:t>
          </a:r>
          <a:r>
            <a:rPr lang="cs-CZ" sz="1100" kern="1200"/>
            <a:t> </a:t>
          </a:r>
          <a:r>
            <a:rPr lang="cs-CZ" sz="1100" kern="1200" err="1"/>
            <a:t>Donau-Moldau</a:t>
          </a:r>
          <a:endParaRPr lang="cs-CZ" sz="1100" kern="1200"/>
        </a:p>
      </dsp:txBody>
      <dsp:txXfrm>
        <a:off x="7408735" y="754997"/>
        <a:ext cx="1078149" cy="646889"/>
      </dsp:txXfrm>
    </dsp:sp>
    <dsp:sp modelId="{37F1A268-6B8B-044C-A32E-BABCFF91B541}">
      <dsp:nvSpPr>
        <dsp:cNvPr id="0" name=""/>
        <dsp:cNvSpPr/>
      </dsp:nvSpPr>
      <dsp:spPr>
        <a:xfrm>
          <a:off x="8594699" y="754997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Genetika Plzeň</a:t>
          </a:r>
        </a:p>
      </dsp:txBody>
      <dsp:txXfrm>
        <a:off x="8594699" y="754997"/>
        <a:ext cx="1078149" cy="646889"/>
      </dsp:txXfrm>
    </dsp:sp>
    <dsp:sp modelId="{A9438448-3667-6442-8D8D-CA12202378BA}">
      <dsp:nvSpPr>
        <dsp:cNvPr id="0" name=""/>
        <dsp:cNvSpPr/>
      </dsp:nvSpPr>
      <dsp:spPr>
        <a:xfrm>
          <a:off x="9780663" y="754997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GTW </a:t>
          </a:r>
          <a:r>
            <a:rPr lang="cs-CZ" sz="1100" kern="1200" err="1"/>
            <a:t>Bearing</a:t>
          </a:r>
          <a:endParaRPr lang="cs-CZ" sz="1100" kern="1200"/>
        </a:p>
      </dsp:txBody>
      <dsp:txXfrm>
        <a:off x="9780663" y="754997"/>
        <a:ext cx="1078149" cy="646889"/>
      </dsp:txXfrm>
    </dsp:sp>
    <dsp:sp modelId="{9539941B-0CF4-634F-BAA6-ED2FED92491C}">
      <dsp:nvSpPr>
        <dsp:cNvPr id="0" name=""/>
        <dsp:cNvSpPr/>
      </dsp:nvSpPr>
      <dsp:spPr>
        <a:xfrm>
          <a:off x="292951" y="1509702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 err="1"/>
            <a:t>Hofmeister</a:t>
          </a:r>
          <a:endParaRPr lang="cs-CZ" sz="1100" kern="1200"/>
        </a:p>
      </dsp:txBody>
      <dsp:txXfrm>
        <a:off x="292951" y="1509702"/>
        <a:ext cx="1078149" cy="646889"/>
      </dsp:txXfrm>
    </dsp:sp>
    <dsp:sp modelId="{C241725D-559A-5D4D-9B4F-1B4176D577BA}">
      <dsp:nvSpPr>
        <dsp:cNvPr id="0" name=""/>
        <dsp:cNvSpPr/>
      </dsp:nvSpPr>
      <dsp:spPr>
        <a:xfrm>
          <a:off x="1478915" y="1509702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 err="1"/>
            <a:t>Cheirón</a:t>
          </a:r>
          <a:endParaRPr lang="cs-CZ" sz="1100" kern="1200"/>
        </a:p>
      </dsp:txBody>
      <dsp:txXfrm>
        <a:off x="1478915" y="1509702"/>
        <a:ext cx="1078149" cy="646889"/>
      </dsp:txXfrm>
    </dsp:sp>
    <dsp:sp modelId="{B5DD92FE-EAA1-684C-A5CB-35BED7F78C52}">
      <dsp:nvSpPr>
        <dsp:cNvPr id="0" name=""/>
        <dsp:cNvSpPr/>
      </dsp:nvSpPr>
      <dsp:spPr>
        <a:xfrm>
          <a:off x="2664879" y="1509702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 err="1"/>
            <a:t>InnoConnect</a:t>
          </a:r>
          <a:endParaRPr lang="cs-CZ" sz="1100" kern="1200"/>
        </a:p>
      </dsp:txBody>
      <dsp:txXfrm>
        <a:off x="2664879" y="1509702"/>
        <a:ext cx="1078149" cy="646889"/>
      </dsp:txXfrm>
    </dsp:sp>
    <dsp:sp modelId="{3E65E74A-CD13-C040-851D-9B4AA985FDA7}">
      <dsp:nvSpPr>
        <dsp:cNvPr id="0" name=""/>
        <dsp:cNvSpPr/>
      </dsp:nvSpPr>
      <dsp:spPr>
        <a:xfrm>
          <a:off x="3850843" y="1509702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 err="1"/>
            <a:t>Intens</a:t>
          </a:r>
          <a:endParaRPr lang="cs-CZ" sz="1100" kern="1200"/>
        </a:p>
      </dsp:txBody>
      <dsp:txXfrm>
        <a:off x="3850843" y="1509702"/>
        <a:ext cx="1078149" cy="646889"/>
      </dsp:txXfrm>
    </dsp:sp>
    <dsp:sp modelId="{C932F4CE-04B7-2B4E-AAE0-9D9EFBB1D244}">
      <dsp:nvSpPr>
        <dsp:cNvPr id="0" name=""/>
        <dsp:cNvSpPr/>
      </dsp:nvSpPr>
      <dsp:spPr>
        <a:xfrm>
          <a:off x="5036807" y="1509702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 err="1"/>
            <a:t>Murr</a:t>
          </a:r>
          <a:r>
            <a:rPr lang="cs-CZ" sz="1100" kern="1200"/>
            <a:t> Elektronik CZ</a:t>
          </a:r>
        </a:p>
      </dsp:txBody>
      <dsp:txXfrm>
        <a:off x="5036807" y="1509702"/>
        <a:ext cx="1078149" cy="646889"/>
      </dsp:txXfrm>
    </dsp:sp>
    <dsp:sp modelId="{7E038BB0-5D52-A64D-A866-1300A74FE0CF}">
      <dsp:nvSpPr>
        <dsp:cNvPr id="0" name=""/>
        <dsp:cNvSpPr/>
      </dsp:nvSpPr>
      <dsp:spPr>
        <a:xfrm>
          <a:off x="6222771" y="1509702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 err="1"/>
            <a:t>nvias</a:t>
          </a:r>
          <a:endParaRPr lang="cs-CZ" sz="1100" kern="1200"/>
        </a:p>
      </dsp:txBody>
      <dsp:txXfrm>
        <a:off x="6222771" y="1509702"/>
        <a:ext cx="1078149" cy="646889"/>
      </dsp:txXfrm>
    </dsp:sp>
    <dsp:sp modelId="{0A50768F-55EE-024E-8E62-318B67BE08EF}">
      <dsp:nvSpPr>
        <dsp:cNvPr id="0" name=""/>
        <dsp:cNvSpPr/>
      </dsp:nvSpPr>
      <dsp:spPr>
        <a:xfrm>
          <a:off x="7408735" y="1509702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O2 Czech Republic</a:t>
          </a:r>
        </a:p>
      </dsp:txBody>
      <dsp:txXfrm>
        <a:off x="7408735" y="1509702"/>
        <a:ext cx="1078149" cy="646889"/>
      </dsp:txXfrm>
    </dsp:sp>
    <dsp:sp modelId="{8F0B56F4-EC10-5244-81DC-DDFC22CA3601}">
      <dsp:nvSpPr>
        <dsp:cNvPr id="0" name=""/>
        <dsp:cNvSpPr/>
      </dsp:nvSpPr>
      <dsp:spPr>
        <a:xfrm>
          <a:off x="8594699" y="1509702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 err="1"/>
            <a:t>Ofta</a:t>
          </a:r>
          <a:endParaRPr lang="cs-CZ" sz="1100" kern="1200"/>
        </a:p>
      </dsp:txBody>
      <dsp:txXfrm>
        <a:off x="8594699" y="1509702"/>
        <a:ext cx="1078149" cy="646889"/>
      </dsp:txXfrm>
    </dsp:sp>
    <dsp:sp modelId="{41E86CE5-B8EB-6249-9F22-7C45725A7AED}">
      <dsp:nvSpPr>
        <dsp:cNvPr id="0" name=""/>
        <dsp:cNvSpPr/>
      </dsp:nvSpPr>
      <dsp:spPr>
        <a:xfrm>
          <a:off x="9780663" y="1509702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 err="1"/>
            <a:t>Omexom</a:t>
          </a:r>
          <a:r>
            <a:rPr lang="cs-CZ" sz="1100" kern="1200"/>
            <a:t> GA Energo</a:t>
          </a:r>
        </a:p>
      </dsp:txBody>
      <dsp:txXfrm>
        <a:off x="9780663" y="1509702"/>
        <a:ext cx="1078149" cy="646889"/>
      </dsp:txXfrm>
    </dsp:sp>
    <dsp:sp modelId="{AE729005-092C-2D44-A742-63C13588BB71}">
      <dsp:nvSpPr>
        <dsp:cNvPr id="0" name=""/>
        <dsp:cNvSpPr/>
      </dsp:nvSpPr>
      <dsp:spPr>
        <a:xfrm>
          <a:off x="292951" y="2264406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Otto </a:t>
          </a:r>
          <a:r>
            <a:rPr lang="cs-CZ" sz="1100" kern="1200" err="1"/>
            <a:t>Bock</a:t>
          </a:r>
          <a:endParaRPr lang="cs-CZ" sz="1100" kern="1200"/>
        </a:p>
      </dsp:txBody>
      <dsp:txXfrm>
        <a:off x="292951" y="2264406"/>
        <a:ext cx="1078149" cy="646889"/>
      </dsp:txXfrm>
    </dsp:sp>
    <dsp:sp modelId="{2DE796DE-125E-4F47-A8A7-B710148D5CE1}">
      <dsp:nvSpPr>
        <dsp:cNvPr id="0" name=""/>
        <dsp:cNvSpPr/>
      </dsp:nvSpPr>
      <dsp:spPr>
        <a:xfrm>
          <a:off x="1478915" y="2264406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 err="1"/>
            <a:t>Peartec</a:t>
          </a:r>
          <a:endParaRPr lang="cs-CZ" sz="1100" kern="1200"/>
        </a:p>
      </dsp:txBody>
      <dsp:txXfrm>
        <a:off x="1478915" y="2264406"/>
        <a:ext cx="1078149" cy="646889"/>
      </dsp:txXfrm>
    </dsp:sp>
    <dsp:sp modelId="{221775C5-C727-9D40-AAB0-7AFECB434E84}">
      <dsp:nvSpPr>
        <dsp:cNvPr id="0" name=""/>
        <dsp:cNvSpPr/>
      </dsp:nvSpPr>
      <dsp:spPr>
        <a:xfrm>
          <a:off x="2664879" y="2264406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Pešek </a:t>
          </a:r>
          <a:r>
            <a:rPr lang="cs-CZ" sz="1100" kern="1200" err="1"/>
            <a:t>Machinery</a:t>
          </a:r>
          <a:endParaRPr lang="cs-CZ" sz="1100" kern="1200"/>
        </a:p>
      </dsp:txBody>
      <dsp:txXfrm>
        <a:off x="2664879" y="2264406"/>
        <a:ext cx="1078149" cy="646889"/>
      </dsp:txXfrm>
    </dsp:sp>
    <dsp:sp modelId="{50C271BC-9CEE-604D-A154-AE83C4B95323}">
      <dsp:nvSpPr>
        <dsp:cNvPr id="0" name=""/>
        <dsp:cNvSpPr/>
      </dsp:nvSpPr>
      <dsp:spPr>
        <a:xfrm>
          <a:off x="3850843" y="2264406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 err="1"/>
            <a:t>PinFlow</a:t>
          </a:r>
          <a:endParaRPr lang="cs-CZ" sz="1100" kern="1200"/>
        </a:p>
      </dsp:txBody>
      <dsp:txXfrm>
        <a:off x="3850843" y="2264406"/>
        <a:ext cx="1078149" cy="646889"/>
      </dsp:txXfrm>
    </dsp:sp>
    <dsp:sp modelId="{09BA6A11-5111-954E-B21B-FB98444BBC93}">
      <dsp:nvSpPr>
        <dsp:cNvPr id="0" name=""/>
        <dsp:cNvSpPr/>
      </dsp:nvSpPr>
      <dsp:spPr>
        <a:xfrm>
          <a:off x="5036807" y="2264406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Plzeňské městské dopravní podniky</a:t>
          </a:r>
        </a:p>
      </dsp:txBody>
      <dsp:txXfrm>
        <a:off x="5036807" y="2264406"/>
        <a:ext cx="1078149" cy="646889"/>
      </dsp:txXfrm>
    </dsp:sp>
    <dsp:sp modelId="{5AB27727-EEA3-A74C-99F0-A9248FFDE1F2}">
      <dsp:nvSpPr>
        <dsp:cNvPr id="0" name=""/>
        <dsp:cNvSpPr/>
      </dsp:nvSpPr>
      <dsp:spPr>
        <a:xfrm>
          <a:off x="6222771" y="2264406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 err="1"/>
            <a:t>Precision</a:t>
          </a:r>
          <a:r>
            <a:rPr lang="cs-CZ" sz="1100" kern="1200"/>
            <a:t> </a:t>
          </a:r>
          <a:r>
            <a:rPr lang="cs-CZ" sz="1100" kern="1200" err="1"/>
            <a:t>Castsparts</a:t>
          </a:r>
          <a:r>
            <a:rPr lang="cs-CZ" sz="1100" kern="1200"/>
            <a:t> </a:t>
          </a:r>
          <a:r>
            <a:rPr lang="cs-CZ" sz="1100" kern="1200" err="1"/>
            <a:t>Corp</a:t>
          </a:r>
          <a:r>
            <a:rPr lang="cs-CZ" sz="1100" kern="1200"/>
            <a:t>.</a:t>
          </a:r>
        </a:p>
      </dsp:txBody>
      <dsp:txXfrm>
        <a:off x="6222771" y="2264406"/>
        <a:ext cx="1078149" cy="646889"/>
      </dsp:txXfrm>
    </dsp:sp>
    <dsp:sp modelId="{05735B40-11FF-6C4E-BEB6-327D93457A50}">
      <dsp:nvSpPr>
        <dsp:cNvPr id="0" name=""/>
        <dsp:cNvSpPr/>
      </dsp:nvSpPr>
      <dsp:spPr>
        <a:xfrm>
          <a:off x="7408735" y="2264406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Protetika Plzeň</a:t>
          </a:r>
        </a:p>
      </dsp:txBody>
      <dsp:txXfrm>
        <a:off x="7408735" y="2264406"/>
        <a:ext cx="1078149" cy="646889"/>
      </dsp:txXfrm>
    </dsp:sp>
    <dsp:sp modelId="{76CF9EEE-5FC4-6B4A-B53E-048BEAA6FC3E}">
      <dsp:nvSpPr>
        <dsp:cNvPr id="0" name=""/>
        <dsp:cNvSpPr/>
      </dsp:nvSpPr>
      <dsp:spPr>
        <a:xfrm>
          <a:off x="8594699" y="2264406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 err="1"/>
            <a:t>RoadTwin</a:t>
          </a:r>
          <a:endParaRPr lang="cs-CZ" sz="1100" kern="1200"/>
        </a:p>
      </dsp:txBody>
      <dsp:txXfrm>
        <a:off x="8594699" y="2264406"/>
        <a:ext cx="1078149" cy="646889"/>
      </dsp:txXfrm>
    </dsp:sp>
    <dsp:sp modelId="{240689A0-24C9-E34F-AFDA-A748C2F60765}">
      <dsp:nvSpPr>
        <dsp:cNvPr id="0" name=""/>
        <dsp:cNvSpPr/>
      </dsp:nvSpPr>
      <dsp:spPr>
        <a:xfrm>
          <a:off x="9780663" y="2264406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 err="1"/>
            <a:t>Safran</a:t>
          </a:r>
          <a:endParaRPr lang="cs-CZ" sz="1100" kern="1200"/>
        </a:p>
      </dsp:txBody>
      <dsp:txXfrm>
        <a:off x="9780663" y="2264406"/>
        <a:ext cx="1078149" cy="646889"/>
      </dsp:txXfrm>
    </dsp:sp>
    <dsp:sp modelId="{946F486A-AC1A-3942-97D6-7DAA19890088}">
      <dsp:nvSpPr>
        <dsp:cNvPr id="0" name=""/>
        <dsp:cNvSpPr/>
      </dsp:nvSpPr>
      <dsp:spPr>
        <a:xfrm>
          <a:off x="292951" y="3019110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Siemens</a:t>
          </a:r>
        </a:p>
      </dsp:txBody>
      <dsp:txXfrm>
        <a:off x="292951" y="3019110"/>
        <a:ext cx="1078149" cy="646889"/>
      </dsp:txXfrm>
    </dsp:sp>
    <dsp:sp modelId="{58777E17-4951-0B42-A12D-FFF6974EA3A6}">
      <dsp:nvSpPr>
        <dsp:cNvPr id="0" name=""/>
        <dsp:cNvSpPr/>
      </dsp:nvSpPr>
      <dsp:spPr>
        <a:xfrm>
          <a:off x="1478915" y="3019110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SITMP</a:t>
          </a:r>
        </a:p>
      </dsp:txBody>
      <dsp:txXfrm>
        <a:off x="1478915" y="3019110"/>
        <a:ext cx="1078149" cy="646889"/>
      </dsp:txXfrm>
    </dsp:sp>
    <dsp:sp modelId="{8FB1982A-4B87-1345-8351-B6BE229C8BB8}">
      <dsp:nvSpPr>
        <dsp:cNvPr id="0" name=""/>
        <dsp:cNvSpPr/>
      </dsp:nvSpPr>
      <dsp:spPr>
        <a:xfrm>
          <a:off x="2664879" y="3019110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Slévárna a strojírna Hájek</a:t>
          </a:r>
        </a:p>
      </dsp:txBody>
      <dsp:txXfrm>
        <a:off x="2664879" y="3019110"/>
        <a:ext cx="1078149" cy="646889"/>
      </dsp:txXfrm>
    </dsp:sp>
    <dsp:sp modelId="{A6B75B92-906E-224F-A5E0-FDEBFCC0CD03}">
      <dsp:nvSpPr>
        <dsp:cNvPr id="0" name=""/>
        <dsp:cNvSpPr/>
      </dsp:nvSpPr>
      <dsp:spPr>
        <a:xfrm>
          <a:off x="3850843" y="3019110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 err="1"/>
            <a:t>Streicher</a:t>
          </a:r>
          <a:endParaRPr lang="cs-CZ" sz="1100" kern="1200"/>
        </a:p>
      </dsp:txBody>
      <dsp:txXfrm>
        <a:off x="3850843" y="3019110"/>
        <a:ext cx="1078149" cy="646889"/>
      </dsp:txXfrm>
    </dsp:sp>
    <dsp:sp modelId="{E09B69CF-5CCE-964D-B33E-44F61F5B10A0}">
      <dsp:nvSpPr>
        <dsp:cNvPr id="0" name=""/>
        <dsp:cNvSpPr/>
      </dsp:nvSpPr>
      <dsp:spPr>
        <a:xfrm>
          <a:off x="5036807" y="3019110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 err="1"/>
            <a:t>Strkan</a:t>
          </a:r>
          <a:endParaRPr lang="cs-CZ" sz="1100" kern="1200"/>
        </a:p>
      </dsp:txBody>
      <dsp:txXfrm>
        <a:off x="5036807" y="3019110"/>
        <a:ext cx="1078149" cy="646889"/>
      </dsp:txXfrm>
    </dsp:sp>
    <dsp:sp modelId="{41CBA189-44AB-CB45-B1D9-41BC24080325}">
      <dsp:nvSpPr>
        <dsp:cNvPr id="0" name=""/>
        <dsp:cNvSpPr/>
      </dsp:nvSpPr>
      <dsp:spPr>
        <a:xfrm>
          <a:off x="6222771" y="3019110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Škoda </a:t>
          </a:r>
          <a:r>
            <a:rPr lang="cs-CZ" sz="1100" kern="1200" err="1"/>
            <a:t>Doosan</a:t>
          </a:r>
          <a:r>
            <a:rPr lang="cs-CZ" sz="1100" kern="1200"/>
            <a:t> </a:t>
          </a:r>
          <a:r>
            <a:rPr lang="cs-CZ" sz="1100" kern="1200" err="1"/>
            <a:t>Power</a:t>
          </a:r>
          <a:endParaRPr lang="cs-CZ" sz="1100" kern="1200"/>
        </a:p>
      </dsp:txBody>
      <dsp:txXfrm>
        <a:off x="6222771" y="3019110"/>
        <a:ext cx="1078149" cy="646889"/>
      </dsp:txXfrm>
    </dsp:sp>
    <dsp:sp modelId="{ED40D8FF-688B-4D43-86F0-6E76C7E245F3}">
      <dsp:nvSpPr>
        <dsp:cNvPr id="0" name=""/>
        <dsp:cNvSpPr/>
      </dsp:nvSpPr>
      <dsp:spPr>
        <a:xfrm>
          <a:off x="7408735" y="3019110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Škoda Electric</a:t>
          </a:r>
        </a:p>
      </dsp:txBody>
      <dsp:txXfrm>
        <a:off x="7408735" y="3019110"/>
        <a:ext cx="1078149" cy="646889"/>
      </dsp:txXfrm>
    </dsp:sp>
    <dsp:sp modelId="{2A7D49BD-CEEB-5245-9BDC-118C40A5EA11}">
      <dsp:nvSpPr>
        <dsp:cNvPr id="0" name=""/>
        <dsp:cNvSpPr/>
      </dsp:nvSpPr>
      <dsp:spPr>
        <a:xfrm>
          <a:off x="8594699" y="3019110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Škoda JS</a:t>
          </a:r>
        </a:p>
      </dsp:txBody>
      <dsp:txXfrm>
        <a:off x="8594699" y="3019110"/>
        <a:ext cx="1078149" cy="646889"/>
      </dsp:txXfrm>
    </dsp:sp>
    <dsp:sp modelId="{08ABBE28-457B-0D49-8E5F-A74820147C98}">
      <dsp:nvSpPr>
        <dsp:cNvPr id="0" name=""/>
        <dsp:cNvSpPr/>
      </dsp:nvSpPr>
      <dsp:spPr>
        <a:xfrm>
          <a:off x="9780663" y="3019110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Škoda </a:t>
          </a:r>
          <a:r>
            <a:rPr lang="cs-CZ" sz="1100" kern="1200" err="1"/>
            <a:t>Transportation</a:t>
          </a:r>
          <a:endParaRPr lang="cs-CZ" sz="1100" kern="1200"/>
        </a:p>
      </dsp:txBody>
      <dsp:txXfrm>
        <a:off x="9780663" y="3019110"/>
        <a:ext cx="1078149" cy="646889"/>
      </dsp:txXfrm>
    </dsp:sp>
    <dsp:sp modelId="{376E5C1B-CBB7-F043-9F16-DC3275DF7A52}">
      <dsp:nvSpPr>
        <dsp:cNvPr id="0" name=""/>
        <dsp:cNvSpPr/>
      </dsp:nvSpPr>
      <dsp:spPr>
        <a:xfrm>
          <a:off x="292951" y="3773815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ŠMT</a:t>
          </a:r>
        </a:p>
      </dsp:txBody>
      <dsp:txXfrm>
        <a:off x="292951" y="3773815"/>
        <a:ext cx="1078149" cy="646889"/>
      </dsp:txXfrm>
    </dsp:sp>
    <dsp:sp modelId="{6C10D314-F69D-5F47-BCAA-8E303C3D0FDF}">
      <dsp:nvSpPr>
        <dsp:cNvPr id="0" name=""/>
        <dsp:cNvSpPr/>
      </dsp:nvSpPr>
      <dsp:spPr>
        <a:xfrm>
          <a:off x="1478915" y="3773815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 err="1"/>
            <a:t>TechConcept</a:t>
          </a:r>
          <a:endParaRPr lang="cs-CZ" sz="1100" kern="1200"/>
        </a:p>
      </dsp:txBody>
      <dsp:txXfrm>
        <a:off x="1478915" y="3773815"/>
        <a:ext cx="1078149" cy="646889"/>
      </dsp:txXfrm>
    </dsp:sp>
    <dsp:sp modelId="{DD1BEFFD-AAAE-0B47-97F7-18AA35BCD67E}">
      <dsp:nvSpPr>
        <dsp:cNvPr id="0" name=""/>
        <dsp:cNvSpPr/>
      </dsp:nvSpPr>
      <dsp:spPr>
        <a:xfrm>
          <a:off x="2664879" y="3773815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ÚJV</a:t>
          </a:r>
        </a:p>
      </dsp:txBody>
      <dsp:txXfrm>
        <a:off x="2664879" y="3773815"/>
        <a:ext cx="1078149" cy="646889"/>
      </dsp:txXfrm>
    </dsp:sp>
    <dsp:sp modelId="{D87C56DC-BDE2-3744-84AD-960C40C94F34}">
      <dsp:nvSpPr>
        <dsp:cNvPr id="0" name=""/>
        <dsp:cNvSpPr/>
      </dsp:nvSpPr>
      <dsp:spPr>
        <a:xfrm>
          <a:off x="3850843" y="3773815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Výzkumný a zkušební ústav Plzeň</a:t>
          </a:r>
        </a:p>
      </dsp:txBody>
      <dsp:txXfrm>
        <a:off x="3850843" y="3773815"/>
        <a:ext cx="1078149" cy="646889"/>
      </dsp:txXfrm>
    </dsp:sp>
    <dsp:sp modelId="{73F177CF-E90A-7A47-BD49-394B4983F5F1}">
      <dsp:nvSpPr>
        <dsp:cNvPr id="0" name=""/>
        <dsp:cNvSpPr/>
      </dsp:nvSpPr>
      <dsp:spPr>
        <a:xfrm>
          <a:off x="5036807" y="3773815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 err="1"/>
            <a:t>Wikov</a:t>
          </a:r>
          <a:r>
            <a:rPr lang="cs-CZ" sz="1100" kern="1200"/>
            <a:t> </a:t>
          </a:r>
          <a:r>
            <a:rPr lang="cs-CZ" sz="1100" kern="1200" err="1"/>
            <a:t>Gear</a:t>
          </a:r>
          <a:endParaRPr lang="cs-CZ" sz="1100" kern="1200"/>
        </a:p>
      </dsp:txBody>
      <dsp:txXfrm>
        <a:off x="5036807" y="3773815"/>
        <a:ext cx="1078149" cy="646889"/>
      </dsp:txXfrm>
    </dsp:sp>
    <dsp:sp modelId="{C0F4119E-DD59-A244-87D1-B0E9995D4176}">
      <dsp:nvSpPr>
        <dsp:cNvPr id="0" name=""/>
        <dsp:cNvSpPr/>
      </dsp:nvSpPr>
      <dsp:spPr>
        <a:xfrm>
          <a:off x="6222771" y="3773815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Západočeská univerzita</a:t>
          </a:r>
        </a:p>
      </dsp:txBody>
      <dsp:txXfrm>
        <a:off x="6222771" y="3773815"/>
        <a:ext cx="1078149" cy="646889"/>
      </dsp:txXfrm>
    </dsp:sp>
    <dsp:sp modelId="{95BD11E2-A0D7-0E48-8C6E-3CE174765434}">
      <dsp:nvSpPr>
        <dsp:cNvPr id="0" name=""/>
        <dsp:cNvSpPr/>
      </dsp:nvSpPr>
      <dsp:spPr>
        <a:xfrm>
          <a:off x="7408735" y="3773815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ZAT</a:t>
          </a:r>
        </a:p>
      </dsp:txBody>
      <dsp:txXfrm>
        <a:off x="7408735" y="3773815"/>
        <a:ext cx="1078149" cy="646889"/>
      </dsp:txXfrm>
    </dsp:sp>
    <dsp:sp modelId="{8C984901-D7D7-5D4C-9BBD-1A24B39AC6B7}">
      <dsp:nvSpPr>
        <dsp:cNvPr id="0" name=""/>
        <dsp:cNvSpPr/>
      </dsp:nvSpPr>
      <dsp:spPr>
        <a:xfrm>
          <a:off x="8594699" y="3773815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ZF </a:t>
          </a:r>
          <a:r>
            <a:rPr lang="cs-CZ" sz="1100" kern="1200" err="1"/>
            <a:t>Engineering</a:t>
          </a:r>
          <a:endParaRPr lang="cs-CZ" sz="1100" kern="1200"/>
        </a:p>
      </dsp:txBody>
      <dsp:txXfrm>
        <a:off x="8594699" y="3773815"/>
        <a:ext cx="1078149" cy="646889"/>
      </dsp:txXfrm>
    </dsp:sp>
    <dsp:sp modelId="{B50B17FF-396D-934A-9454-8038360EA65D}">
      <dsp:nvSpPr>
        <dsp:cNvPr id="0" name=""/>
        <dsp:cNvSpPr/>
      </dsp:nvSpPr>
      <dsp:spPr>
        <a:xfrm>
          <a:off x="9780663" y="3773815"/>
          <a:ext cx="1078149" cy="64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... a další</a:t>
          </a:r>
        </a:p>
      </dsp:txBody>
      <dsp:txXfrm>
        <a:off x="9780663" y="3773815"/>
        <a:ext cx="1078149" cy="646889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B43767-344B-954F-94C5-5A1A6F162AE4}">
      <dsp:nvSpPr>
        <dsp:cNvPr id="0" name=""/>
        <dsp:cNvSpPr/>
      </dsp:nvSpPr>
      <dsp:spPr>
        <a:xfrm>
          <a:off x="559168" y="2639"/>
          <a:ext cx="1829527" cy="109771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/>
            <a:t>BIC Plzeň </a:t>
          </a:r>
        </a:p>
      </dsp:txBody>
      <dsp:txXfrm>
        <a:off x="559168" y="2639"/>
        <a:ext cx="1829527" cy="1097716"/>
      </dsp:txXfrm>
    </dsp:sp>
    <dsp:sp modelId="{3B58D61B-3F5A-BC4A-8030-477D7F7B1093}">
      <dsp:nvSpPr>
        <dsp:cNvPr id="0" name=""/>
        <dsp:cNvSpPr/>
      </dsp:nvSpPr>
      <dsp:spPr>
        <a:xfrm>
          <a:off x="2571649" y="2639"/>
          <a:ext cx="1829527" cy="109771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/>
            <a:t>Regionální rozvojová agentura Plzeňského kraje</a:t>
          </a:r>
        </a:p>
      </dsp:txBody>
      <dsp:txXfrm>
        <a:off x="2571649" y="2639"/>
        <a:ext cx="1829527" cy="1097716"/>
      </dsp:txXfrm>
    </dsp:sp>
    <dsp:sp modelId="{1468AB44-30C9-044D-AF03-6036B8ED90F5}">
      <dsp:nvSpPr>
        <dsp:cNvPr id="0" name=""/>
        <dsp:cNvSpPr/>
      </dsp:nvSpPr>
      <dsp:spPr>
        <a:xfrm>
          <a:off x="4584129" y="2639"/>
          <a:ext cx="1829527" cy="109771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/>
            <a:t>Agentura pro podporu podnikaní a investic CzechInvest </a:t>
          </a:r>
        </a:p>
      </dsp:txBody>
      <dsp:txXfrm>
        <a:off x="4584129" y="2639"/>
        <a:ext cx="1829527" cy="1097716"/>
      </dsp:txXfrm>
    </dsp:sp>
    <dsp:sp modelId="{344188A8-FF52-C546-896E-EF47BBB274E5}">
      <dsp:nvSpPr>
        <dsp:cNvPr id="0" name=""/>
        <dsp:cNvSpPr/>
      </dsp:nvSpPr>
      <dsp:spPr>
        <a:xfrm>
          <a:off x="6596610" y="2639"/>
          <a:ext cx="1829527" cy="109771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/>
            <a:t>Správa Informačních Technologií Města Plzně</a:t>
          </a:r>
        </a:p>
      </dsp:txBody>
      <dsp:txXfrm>
        <a:off x="6596610" y="2639"/>
        <a:ext cx="1829527" cy="1097716"/>
      </dsp:txXfrm>
    </dsp:sp>
    <dsp:sp modelId="{55E77E3E-18D8-9D47-9C31-61ECA84AB534}">
      <dsp:nvSpPr>
        <dsp:cNvPr id="0" name=""/>
        <dsp:cNvSpPr/>
      </dsp:nvSpPr>
      <dsp:spPr>
        <a:xfrm>
          <a:off x="559168" y="1283308"/>
          <a:ext cx="1829527" cy="109771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/>
            <a:t>SIT Port</a:t>
          </a:r>
        </a:p>
      </dsp:txBody>
      <dsp:txXfrm>
        <a:off x="559168" y="1283308"/>
        <a:ext cx="1829527" cy="1097716"/>
      </dsp:txXfrm>
    </dsp:sp>
    <dsp:sp modelId="{075FFBF5-CB75-9045-ADB3-44B1B69A2BF7}">
      <dsp:nvSpPr>
        <dsp:cNvPr id="0" name=""/>
        <dsp:cNvSpPr/>
      </dsp:nvSpPr>
      <dsp:spPr>
        <a:xfrm>
          <a:off x="2571649" y="1283308"/>
          <a:ext cx="1829527" cy="109771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/>
            <a:t>SIT Port </a:t>
          </a:r>
          <a:r>
            <a:rPr lang="cs-CZ" sz="1700" kern="1200" err="1"/>
            <a:t>garage</a:t>
          </a:r>
          <a:endParaRPr lang="cs-CZ" sz="1700" kern="1200"/>
        </a:p>
      </dsp:txBody>
      <dsp:txXfrm>
        <a:off x="2571649" y="1283308"/>
        <a:ext cx="1829527" cy="1097716"/>
      </dsp:txXfrm>
    </dsp:sp>
    <dsp:sp modelId="{8733314D-A4FE-1E40-8408-AF8EE755698D}">
      <dsp:nvSpPr>
        <dsp:cNvPr id="0" name=""/>
        <dsp:cNvSpPr/>
      </dsp:nvSpPr>
      <dsp:spPr>
        <a:xfrm>
          <a:off x="4584129" y="1283308"/>
          <a:ext cx="1829527" cy="109771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/>
            <a:t>Drony SIT</a:t>
          </a:r>
        </a:p>
      </dsp:txBody>
      <dsp:txXfrm>
        <a:off x="4584129" y="1283308"/>
        <a:ext cx="1829527" cy="1097716"/>
      </dsp:txXfrm>
    </dsp:sp>
    <dsp:sp modelId="{77B7A5AD-A46D-0142-8961-B7CCF8B79DA4}">
      <dsp:nvSpPr>
        <dsp:cNvPr id="0" name=""/>
        <dsp:cNvSpPr/>
      </dsp:nvSpPr>
      <dsp:spPr>
        <a:xfrm>
          <a:off x="6596610" y="1283308"/>
          <a:ext cx="1829527" cy="109771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 err="1"/>
            <a:t>Nvias</a:t>
          </a:r>
          <a:r>
            <a:rPr lang="cs-CZ" sz="1700" kern="1200"/>
            <a:t> </a:t>
          </a:r>
        </a:p>
      </dsp:txBody>
      <dsp:txXfrm>
        <a:off x="6596610" y="1283308"/>
        <a:ext cx="1829527" cy="1097716"/>
      </dsp:txXfrm>
    </dsp:sp>
    <dsp:sp modelId="{84491B63-6808-6B4A-9B0B-AA1BA02CCED7}">
      <dsp:nvSpPr>
        <dsp:cNvPr id="0" name=""/>
        <dsp:cNvSpPr/>
      </dsp:nvSpPr>
      <dsp:spPr>
        <a:xfrm>
          <a:off x="559168" y="2563978"/>
          <a:ext cx="1829527" cy="109771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/>
            <a:t>Vědeckotechnický́ park Plzeň, a.s. </a:t>
          </a:r>
        </a:p>
      </dsp:txBody>
      <dsp:txXfrm>
        <a:off x="559168" y="2563978"/>
        <a:ext cx="1829527" cy="1097716"/>
      </dsp:txXfrm>
    </dsp:sp>
    <dsp:sp modelId="{2EDC1A83-AD39-4F4D-87B4-673FD909E3ED}">
      <dsp:nvSpPr>
        <dsp:cNvPr id="0" name=""/>
        <dsp:cNvSpPr/>
      </dsp:nvSpPr>
      <dsp:spPr>
        <a:xfrm>
          <a:off x="2571649" y="2563978"/>
          <a:ext cx="1829527" cy="109771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/>
            <a:t>Vědeckotechnický́ park COMTES FHT </a:t>
          </a:r>
        </a:p>
      </dsp:txBody>
      <dsp:txXfrm>
        <a:off x="2571649" y="2563978"/>
        <a:ext cx="1829527" cy="1097716"/>
      </dsp:txXfrm>
    </dsp:sp>
    <dsp:sp modelId="{BCA651D6-E5B9-C445-A711-71F56C392CDB}">
      <dsp:nvSpPr>
        <dsp:cNvPr id="0" name=""/>
        <dsp:cNvSpPr/>
      </dsp:nvSpPr>
      <dsp:spPr>
        <a:xfrm>
          <a:off x="4584129" y="2563978"/>
          <a:ext cx="1829527" cy="109771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/>
            <a:t>Klastr MECHATRONIKA, z.s. </a:t>
          </a:r>
        </a:p>
      </dsp:txBody>
      <dsp:txXfrm>
        <a:off x="4584129" y="2563978"/>
        <a:ext cx="1829527" cy="1097716"/>
      </dsp:txXfrm>
    </dsp:sp>
    <dsp:sp modelId="{F228CC3E-9D3F-3642-A06C-5E17841FB0A9}">
      <dsp:nvSpPr>
        <dsp:cNvPr id="0" name=""/>
        <dsp:cNvSpPr/>
      </dsp:nvSpPr>
      <dsp:spPr>
        <a:xfrm>
          <a:off x="6596610" y="2563978"/>
          <a:ext cx="1829527" cy="109771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/>
            <a:t>Klastr Chytrý Plzeňský kraj, z.s. </a:t>
          </a:r>
        </a:p>
      </dsp:txBody>
      <dsp:txXfrm>
        <a:off x="6596610" y="2563978"/>
        <a:ext cx="1829527" cy="1097716"/>
      </dsp:txXfrm>
    </dsp:sp>
    <dsp:sp modelId="{A843F5D3-4168-004F-B6E2-CF4152E7D136}">
      <dsp:nvSpPr>
        <dsp:cNvPr id="0" name=""/>
        <dsp:cNvSpPr/>
      </dsp:nvSpPr>
      <dsp:spPr>
        <a:xfrm>
          <a:off x="559168" y="3844647"/>
          <a:ext cx="1829527" cy="109771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/>
            <a:t>Technological Initiative Pilsen </a:t>
          </a:r>
        </a:p>
      </dsp:txBody>
      <dsp:txXfrm>
        <a:off x="559168" y="3844647"/>
        <a:ext cx="1829527" cy="1097716"/>
      </dsp:txXfrm>
    </dsp:sp>
    <dsp:sp modelId="{1FF896C3-FD2B-ED4B-BC0F-82F5A5303A5A}">
      <dsp:nvSpPr>
        <dsp:cNvPr id="0" name=""/>
        <dsp:cNvSpPr/>
      </dsp:nvSpPr>
      <dsp:spPr>
        <a:xfrm>
          <a:off x="2571649" y="3844647"/>
          <a:ext cx="1829527" cy="109771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/>
            <a:t>TechTower</a:t>
          </a:r>
        </a:p>
      </dsp:txBody>
      <dsp:txXfrm>
        <a:off x="2571649" y="3844647"/>
        <a:ext cx="1829527" cy="1097716"/>
      </dsp:txXfrm>
    </dsp:sp>
    <dsp:sp modelId="{C02680C6-8081-4347-B0ED-829A6C13C550}">
      <dsp:nvSpPr>
        <dsp:cNvPr id="0" name=""/>
        <dsp:cNvSpPr/>
      </dsp:nvSpPr>
      <dsp:spPr>
        <a:xfrm>
          <a:off x="4584129" y="3844647"/>
          <a:ext cx="1829527" cy="109771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/>
            <a:t>VR Lab</a:t>
          </a:r>
        </a:p>
      </dsp:txBody>
      <dsp:txXfrm>
        <a:off x="4584129" y="3844647"/>
        <a:ext cx="1829527" cy="1097716"/>
      </dsp:txXfrm>
    </dsp:sp>
    <dsp:sp modelId="{B805FD59-98C2-E14F-9B1F-7F1875C2F1D8}">
      <dsp:nvSpPr>
        <dsp:cNvPr id="0" name=""/>
        <dsp:cNvSpPr/>
      </dsp:nvSpPr>
      <dsp:spPr>
        <a:xfrm>
          <a:off x="6596610" y="3844647"/>
          <a:ext cx="1829527" cy="109771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/>
            <a:t>Polygon pro autonomní mobilitu</a:t>
          </a:r>
        </a:p>
      </dsp:txBody>
      <dsp:txXfrm>
        <a:off x="6596610" y="3844647"/>
        <a:ext cx="1829527" cy="1097716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27D6D3-4D50-954F-8B99-3FD626C86333}">
      <dsp:nvSpPr>
        <dsp:cNvPr id="0" name=""/>
        <dsp:cNvSpPr/>
      </dsp:nvSpPr>
      <dsp:spPr>
        <a:xfrm rot="10800000">
          <a:off x="1983253" y="3129"/>
          <a:ext cx="6992874" cy="887561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1390" tIns="156210" rIns="291592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100" kern="1200"/>
            <a:t>mateřské školy</a:t>
          </a:r>
        </a:p>
      </dsp:txBody>
      <dsp:txXfrm rot="10800000">
        <a:off x="2205143" y="3129"/>
        <a:ext cx="6770984" cy="887561"/>
      </dsp:txXfrm>
    </dsp:sp>
    <dsp:sp modelId="{06BE2972-889B-F541-893C-089C0563CA66}">
      <dsp:nvSpPr>
        <dsp:cNvPr id="0" name=""/>
        <dsp:cNvSpPr/>
      </dsp:nvSpPr>
      <dsp:spPr>
        <a:xfrm>
          <a:off x="1539472" y="3129"/>
          <a:ext cx="887561" cy="88756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98A9C43-5C44-1244-BE41-1F439AFD71AD}">
      <dsp:nvSpPr>
        <dsp:cNvPr id="0" name=""/>
        <dsp:cNvSpPr/>
      </dsp:nvSpPr>
      <dsp:spPr>
        <a:xfrm rot="10800000">
          <a:off x="1983253" y="1155635"/>
          <a:ext cx="6992874" cy="887561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1390" tIns="156210" rIns="291592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100" kern="1200"/>
            <a:t>základní školy</a:t>
          </a:r>
        </a:p>
      </dsp:txBody>
      <dsp:txXfrm rot="10800000">
        <a:off x="2205143" y="1155635"/>
        <a:ext cx="6770984" cy="887561"/>
      </dsp:txXfrm>
    </dsp:sp>
    <dsp:sp modelId="{39FFF0FD-D911-1C4C-B531-00EDF9D1D383}">
      <dsp:nvSpPr>
        <dsp:cNvPr id="0" name=""/>
        <dsp:cNvSpPr/>
      </dsp:nvSpPr>
      <dsp:spPr>
        <a:xfrm>
          <a:off x="1539472" y="1155635"/>
          <a:ext cx="887561" cy="88756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2D295AA-ABED-664E-B221-96543ED923AE}">
      <dsp:nvSpPr>
        <dsp:cNvPr id="0" name=""/>
        <dsp:cNvSpPr/>
      </dsp:nvSpPr>
      <dsp:spPr>
        <a:xfrm rot="10800000">
          <a:off x="1983253" y="2308140"/>
          <a:ext cx="6992874" cy="887561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1390" tIns="156210" rIns="291592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100" kern="1200"/>
            <a:t>střední školy</a:t>
          </a:r>
        </a:p>
      </dsp:txBody>
      <dsp:txXfrm rot="10800000">
        <a:off x="2205143" y="2308140"/>
        <a:ext cx="6770984" cy="887561"/>
      </dsp:txXfrm>
    </dsp:sp>
    <dsp:sp modelId="{C6D6DEC2-3E02-9E45-9975-83C6883788FA}">
      <dsp:nvSpPr>
        <dsp:cNvPr id="0" name=""/>
        <dsp:cNvSpPr/>
      </dsp:nvSpPr>
      <dsp:spPr>
        <a:xfrm>
          <a:off x="1539472" y="2308140"/>
          <a:ext cx="887561" cy="88756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85C24EB-B796-0D4B-A217-C9DDFE103BA9}">
      <dsp:nvSpPr>
        <dsp:cNvPr id="0" name=""/>
        <dsp:cNvSpPr/>
      </dsp:nvSpPr>
      <dsp:spPr>
        <a:xfrm rot="10800000">
          <a:off x="1983253" y="3460646"/>
          <a:ext cx="6992874" cy="887561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1390" tIns="156210" rIns="291592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100" kern="1200"/>
            <a:t>vysoké školy</a:t>
          </a:r>
        </a:p>
      </dsp:txBody>
      <dsp:txXfrm rot="10800000">
        <a:off x="2205143" y="3460646"/>
        <a:ext cx="6770984" cy="887561"/>
      </dsp:txXfrm>
    </dsp:sp>
    <dsp:sp modelId="{3911DD5A-0BAD-1E4A-9AD6-99F6DBD90924}">
      <dsp:nvSpPr>
        <dsp:cNvPr id="0" name=""/>
        <dsp:cNvSpPr/>
      </dsp:nvSpPr>
      <dsp:spPr>
        <a:xfrm>
          <a:off x="1539472" y="3460646"/>
          <a:ext cx="887561" cy="88756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2AD3A5-E137-B340-ACDA-60EA8664056A}">
      <dsp:nvSpPr>
        <dsp:cNvPr id="0" name=""/>
        <dsp:cNvSpPr/>
      </dsp:nvSpPr>
      <dsp:spPr>
        <a:xfrm>
          <a:off x="1283" y="558279"/>
          <a:ext cx="1617389" cy="97043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/>
            <a:t>Západočeská univerzita v Plzni</a:t>
          </a:r>
        </a:p>
      </dsp:txBody>
      <dsp:txXfrm>
        <a:off x="1283" y="558279"/>
        <a:ext cx="1617389" cy="970433"/>
      </dsp:txXfrm>
    </dsp:sp>
    <dsp:sp modelId="{F7E63B36-4485-1A41-BE56-080F30E02C1F}">
      <dsp:nvSpPr>
        <dsp:cNvPr id="0" name=""/>
        <dsp:cNvSpPr/>
      </dsp:nvSpPr>
      <dsp:spPr>
        <a:xfrm>
          <a:off x="1780412" y="558279"/>
          <a:ext cx="1617389" cy="97043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/>
            <a:t>Lékařská fakulta v Plzni Univerzity Karlovy v Praze </a:t>
          </a:r>
        </a:p>
      </dsp:txBody>
      <dsp:txXfrm>
        <a:off x="1780412" y="558279"/>
        <a:ext cx="1617389" cy="970433"/>
      </dsp:txXfrm>
    </dsp:sp>
    <dsp:sp modelId="{ABEC1ACC-561D-744D-BD4E-78446121237B}">
      <dsp:nvSpPr>
        <dsp:cNvPr id="0" name=""/>
        <dsp:cNvSpPr/>
      </dsp:nvSpPr>
      <dsp:spPr>
        <a:xfrm>
          <a:off x="3559540" y="558279"/>
          <a:ext cx="1617389" cy="97043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err="1"/>
            <a:t>Techmania</a:t>
          </a:r>
          <a:r>
            <a:rPr lang="cs-CZ" sz="1400" kern="1200"/>
            <a:t> Science Center o. p. s. </a:t>
          </a:r>
        </a:p>
      </dsp:txBody>
      <dsp:txXfrm>
        <a:off x="3559540" y="558279"/>
        <a:ext cx="1617389" cy="970433"/>
      </dsp:txXfrm>
    </dsp:sp>
    <dsp:sp modelId="{F9E1F9CE-CF91-8041-ADF4-84599F1E70D7}">
      <dsp:nvSpPr>
        <dsp:cNvPr id="0" name=""/>
        <dsp:cNvSpPr/>
      </dsp:nvSpPr>
      <dsp:spPr>
        <a:xfrm>
          <a:off x="5338669" y="558279"/>
          <a:ext cx="1617389" cy="97043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/>
            <a:t>Radovánek</a:t>
          </a:r>
        </a:p>
      </dsp:txBody>
      <dsp:txXfrm>
        <a:off x="5338669" y="558279"/>
        <a:ext cx="1617389" cy="970433"/>
      </dsp:txXfrm>
    </dsp:sp>
    <dsp:sp modelId="{47B1447C-69E7-E34E-8D24-E5C80BF3108E}">
      <dsp:nvSpPr>
        <dsp:cNvPr id="0" name=""/>
        <dsp:cNvSpPr/>
      </dsp:nvSpPr>
      <dsp:spPr>
        <a:xfrm>
          <a:off x="7117798" y="558279"/>
          <a:ext cx="1617389" cy="97043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/>
            <a:t>Správa informačních technologií města Plzně̌, příspěvková organizace </a:t>
          </a:r>
        </a:p>
      </dsp:txBody>
      <dsp:txXfrm>
        <a:off x="7117798" y="558279"/>
        <a:ext cx="1617389" cy="970433"/>
      </dsp:txXfrm>
    </dsp:sp>
    <dsp:sp modelId="{C4C37F63-CF8A-DB43-ABAB-890F2DC137D4}">
      <dsp:nvSpPr>
        <dsp:cNvPr id="0" name=""/>
        <dsp:cNvSpPr/>
      </dsp:nvSpPr>
      <dsp:spPr>
        <a:xfrm>
          <a:off x="8896926" y="558279"/>
          <a:ext cx="1617389" cy="97043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/>
            <a:t>Středisko služeb školám Plzeň̌ </a:t>
          </a:r>
        </a:p>
      </dsp:txBody>
      <dsp:txXfrm>
        <a:off x="8896926" y="558279"/>
        <a:ext cx="1617389" cy="970433"/>
      </dsp:txXfrm>
    </dsp:sp>
    <dsp:sp modelId="{3DCF8F54-2B45-894D-A0FE-E91A1F892975}">
      <dsp:nvSpPr>
        <dsp:cNvPr id="0" name=""/>
        <dsp:cNvSpPr/>
      </dsp:nvSpPr>
      <dsp:spPr>
        <a:xfrm>
          <a:off x="1283" y="1690452"/>
          <a:ext cx="1617389" cy="97043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err="1"/>
            <a:t>nvias</a:t>
          </a:r>
          <a:r>
            <a:rPr lang="cs-CZ" sz="1400" kern="1200"/>
            <a:t>, z. s. je nevládní́ nezisková́ organizace </a:t>
          </a:r>
        </a:p>
      </dsp:txBody>
      <dsp:txXfrm>
        <a:off x="1283" y="1690452"/>
        <a:ext cx="1617389" cy="970433"/>
      </dsp:txXfrm>
    </dsp:sp>
    <dsp:sp modelId="{500D2ECE-05CE-446E-8385-D948E8032C53}">
      <dsp:nvSpPr>
        <dsp:cNvPr id="0" name=""/>
        <dsp:cNvSpPr/>
      </dsp:nvSpPr>
      <dsp:spPr>
        <a:xfrm>
          <a:off x="1780412" y="1690452"/>
          <a:ext cx="1617389" cy="97043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/>
            <a:t>Střediska volného času</a:t>
          </a:r>
        </a:p>
      </dsp:txBody>
      <dsp:txXfrm>
        <a:off x="1780412" y="1690452"/>
        <a:ext cx="1617389" cy="970433"/>
      </dsp:txXfrm>
    </dsp:sp>
    <dsp:sp modelId="{76F4E4A4-347C-444C-9E32-13B305D3C5A3}">
      <dsp:nvSpPr>
        <dsp:cNvPr id="0" name=""/>
        <dsp:cNvSpPr/>
      </dsp:nvSpPr>
      <dsp:spPr>
        <a:xfrm>
          <a:off x="3559540" y="1690452"/>
          <a:ext cx="1617389" cy="97043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/>
            <a:t>Domy dětí a mládeže</a:t>
          </a:r>
        </a:p>
      </dsp:txBody>
      <dsp:txXfrm>
        <a:off x="3559540" y="1690452"/>
        <a:ext cx="1617389" cy="970433"/>
      </dsp:txXfrm>
    </dsp:sp>
    <dsp:sp modelId="{570DDE11-9CE7-8E49-A7EA-46648C60991C}">
      <dsp:nvSpPr>
        <dsp:cNvPr id="0" name=""/>
        <dsp:cNvSpPr/>
      </dsp:nvSpPr>
      <dsp:spPr>
        <a:xfrm>
          <a:off x="5338669" y="1690452"/>
          <a:ext cx="1617389" cy="97043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/>
            <a:t>Muzea</a:t>
          </a:r>
        </a:p>
      </dsp:txBody>
      <dsp:txXfrm>
        <a:off x="5338669" y="1690452"/>
        <a:ext cx="1617389" cy="970433"/>
      </dsp:txXfrm>
    </dsp:sp>
    <dsp:sp modelId="{B33FAA3F-3BA5-5A4D-9C7C-5573BB742841}">
      <dsp:nvSpPr>
        <dsp:cNvPr id="0" name=""/>
        <dsp:cNvSpPr/>
      </dsp:nvSpPr>
      <dsp:spPr>
        <a:xfrm>
          <a:off x="7117798" y="1690452"/>
          <a:ext cx="1617389" cy="97043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/>
            <a:t>Galerie</a:t>
          </a:r>
        </a:p>
      </dsp:txBody>
      <dsp:txXfrm>
        <a:off x="7117798" y="1690452"/>
        <a:ext cx="1617389" cy="970433"/>
      </dsp:txXfrm>
    </dsp:sp>
    <dsp:sp modelId="{CE09473B-5017-B649-B9E7-5EB27E338BEE}">
      <dsp:nvSpPr>
        <dsp:cNvPr id="0" name=""/>
        <dsp:cNvSpPr/>
      </dsp:nvSpPr>
      <dsp:spPr>
        <a:xfrm>
          <a:off x="8896926" y="1690452"/>
          <a:ext cx="1617389" cy="97043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/>
            <a:t>Hvězdárna a planetárium Plzeň̌</a:t>
          </a:r>
        </a:p>
      </dsp:txBody>
      <dsp:txXfrm>
        <a:off x="8896926" y="1690452"/>
        <a:ext cx="1617389" cy="970433"/>
      </dsp:txXfrm>
    </dsp:sp>
    <dsp:sp modelId="{46D259FB-DE31-E54E-8E96-64F218DF175A}">
      <dsp:nvSpPr>
        <dsp:cNvPr id="0" name=""/>
        <dsp:cNvSpPr/>
      </dsp:nvSpPr>
      <dsp:spPr>
        <a:xfrm>
          <a:off x="1283" y="2822624"/>
          <a:ext cx="1617389" cy="97043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/>
            <a:t>Hvězdárna Rokycany</a:t>
          </a:r>
        </a:p>
      </dsp:txBody>
      <dsp:txXfrm>
        <a:off x="1283" y="2822624"/>
        <a:ext cx="1617389" cy="970433"/>
      </dsp:txXfrm>
    </dsp:sp>
    <dsp:sp modelId="{2F8E4C26-9254-AB4F-95FE-3157CF8E3EF3}">
      <dsp:nvSpPr>
        <dsp:cNvPr id="0" name=""/>
        <dsp:cNvSpPr/>
      </dsp:nvSpPr>
      <dsp:spPr>
        <a:xfrm>
          <a:off x="1780412" y="2822624"/>
          <a:ext cx="1617389" cy="97043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/>
            <a:t>Enviromentální centra</a:t>
          </a:r>
        </a:p>
      </dsp:txBody>
      <dsp:txXfrm>
        <a:off x="1780412" y="2822624"/>
        <a:ext cx="1617389" cy="970433"/>
      </dsp:txXfrm>
    </dsp:sp>
    <dsp:sp modelId="{1D9D98DC-D085-9749-8530-94374448234A}">
      <dsp:nvSpPr>
        <dsp:cNvPr id="0" name=""/>
        <dsp:cNvSpPr/>
      </dsp:nvSpPr>
      <dsp:spPr>
        <a:xfrm>
          <a:off x="3559540" y="2822624"/>
          <a:ext cx="1617389" cy="97043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/>
            <a:t>Zoologická́ zahrada Plzeň̌</a:t>
          </a:r>
        </a:p>
      </dsp:txBody>
      <dsp:txXfrm>
        <a:off x="3559540" y="2822624"/>
        <a:ext cx="1617389" cy="970433"/>
      </dsp:txXfrm>
    </dsp:sp>
    <dsp:sp modelId="{7BA94A7F-DA6E-B148-A9F2-C4F8CF68DCFE}">
      <dsp:nvSpPr>
        <dsp:cNvPr id="0" name=""/>
        <dsp:cNvSpPr/>
      </dsp:nvSpPr>
      <dsp:spPr>
        <a:xfrm>
          <a:off x="5338669" y="2822624"/>
          <a:ext cx="1617389" cy="97043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/>
            <a:t>Centrum stavitelského dědictví NTM</a:t>
          </a:r>
        </a:p>
      </dsp:txBody>
      <dsp:txXfrm>
        <a:off x="5338669" y="2822624"/>
        <a:ext cx="1617389" cy="970433"/>
      </dsp:txXfrm>
    </dsp:sp>
    <dsp:sp modelId="{74698E6D-3AD1-4FAA-BC14-465773947297}">
      <dsp:nvSpPr>
        <dsp:cNvPr id="0" name=""/>
        <dsp:cNvSpPr/>
      </dsp:nvSpPr>
      <dsp:spPr>
        <a:xfrm>
          <a:off x="7117798" y="2822624"/>
          <a:ext cx="1617389" cy="97043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/>
            <a:t>Školní družiny a kluby</a:t>
          </a:r>
        </a:p>
      </dsp:txBody>
      <dsp:txXfrm>
        <a:off x="7117798" y="2822624"/>
        <a:ext cx="1617389" cy="970433"/>
      </dsp:txXfrm>
    </dsp:sp>
    <dsp:sp modelId="{CE1DAE7A-1ABD-4340-B4D9-9A067379E3EF}">
      <dsp:nvSpPr>
        <dsp:cNvPr id="0" name=""/>
        <dsp:cNvSpPr/>
      </dsp:nvSpPr>
      <dsp:spPr>
        <a:xfrm>
          <a:off x="8896926" y="2822624"/>
          <a:ext cx="1617389" cy="97043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/>
            <a:t>a řada dalších… </a:t>
          </a:r>
        </a:p>
      </dsp:txBody>
      <dsp:txXfrm>
        <a:off x="8896926" y="2822624"/>
        <a:ext cx="1617389" cy="9704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E62E87-29DA-4B1E-B379-7D5D1F3F0885}">
      <dsp:nvSpPr>
        <dsp:cNvPr id="0" name=""/>
        <dsp:cNvSpPr/>
      </dsp:nvSpPr>
      <dsp:spPr>
        <a:xfrm>
          <a:off x="5594" y="0"/>
          <a:ext cx="11445705" cy="376515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b="1" kern="1200">
              <a:solidFill>
                <a:schemeClr val="bg1"/>
              </a:solidFill>
            </a:rPr>
            <a:t>Mapování, analýzy a evaluace</a:t>
          </a:r>
        </a:p>
      </dsp:txBody>
      <dsp:txXfrm>
        <a:off x="16622" y="11028"/>
        <a:ext cx="11423649" cy="3544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E8866B-4D8C-4ED6-9F29-3B934624CB2B}">
      <dsp:nvSpPr>
        <dsp:cNvPr id="0" name=""/>
        <dsp:cNvSpPr/>
      </dsp:nvSpPr>
      <dsp:spPr>
        <a:xfrm>
          <a:off x="0" y="0"/>
          <a:ext cx="11474823" cy="1640533"/>
        </a:xfrm>
        <a:prstGeom prst="trapezoid">
          <a:avLst>
            <a:gd name="adj" fmla="val 349729"/>
          </a:avLst>
        </a:prstGeom>
        <a:solidFill>
          <a:srgbClr val="005A9B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/>
            <a:t/>
          </a:r>
          <a:br>
            <a:rPr lang="cs-CZ" sz="2400" kern="1200"/>
          </a:br>
          <a:endParaRPr lang="cs-CZ" sz="2400" kern="120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kern="1200">
              <a:solidFill>
                <a:schemeClr val="bg1"/>
              </a:solidFill>
            </a:rPr>
            <a:t>Aktualizovaná RIS3 strategie 12/2022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i="1" kern="1200">
              <a:solidFill>
                <a:schemeClr val="bg1"/>
              </a:solidFill>
            </a:rPr>
            <a:t>Akční plán RIS3 – strategické intervence/projekty/aktivity</a:t>
          </a:r>
          <a:endParaRPr lang="cs-CZ" sz="1800" b="1" kern="1200">
            <a:solidFill>
              <a:schemeClr val="bg1"/>
            </a:solidFill>
          </a:endParaRPr>
        </a:p>
      </dsp:txBody>
      <dsp:txXfrm>
        <a:off x="0" y="0"/>
        <a:ext cx="11474823" cy="16405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0ABD22-FBEB-42C7-B027-C15DC797059A}">
      <dsp:nvSpPr>
        <dsp:cNvPr id="0" name=""/>
        <dsp:cNvSpPr/>
      </dsp:nvSpPr>
      <dsp:spPr>
        <a:xfrm rot="5400000">
          <a:off x="6879263" y="-2966828"/>
          <a:ext cx="688986" cy="679883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i="1" kern="1200">
              <a:effectLst/>
              <a:latin typeface="Calibri" panose="020F0502020204030204" pitchFamily="34" charset="0"/>
              <a:ea typeface="Calibri" panose="020F0502020204030204" pitchFamily="34" charset="0"/>
            </a:rPr>
            <a:t>cíl</a:t>
          </a:r>
          <a:r>
            <a:rPr lang="cs-CZ" sz="1600" kern="1200">
              <a:effectLst/>
              <a:latin typeface="Calibri" panose="020F0502020204030204" pitchFamily="34" charset="0"/>
              <a:ea typeface="Calibri" panose="020F0502020204030204" pitchFamily="34" charset="0"/>
            </a:rPr>
            <a:t>: zvýšit počet studentů VŠ v technických</a:t>
          </a:r>
          <a:br>
            <a:rPr lang="cs-CZ" sz="1600" kern="1200">
              <a:effectLst/>
              <a:latin typeface="Calibri" panose="020F0502020204030204" pitchFamily="34" charset="0"/>
              <a:ea typeface="Calibri" panose="020F0502020204030204" pitchFamily="34" charset="0"/>
            </a:rPr>
          </a:br>
          <a:r>
            <a:rPr lang="cs-CZ" sz="1600" kern="1200">
              <a:effectLst/>
              <a:latin typeface="Calibri" panose="020F0502020204030204" pitchFamily="34" charset="0"/>
              <a:ea typeface="Calibri" panose="020F0502020204030204" pitchFamily="34" charset="0"/>
            </a:rPr>
            <a:t>a přírodovědných oborech</a:t>
          </a:r>
          <a:endParaRPr lang="cs-CZ" sz="1600" kern="1200"/>
        </a:p>
      </dsp:txBody>
      <dsp:txXfrm rot="-5400000">
        <a:off x="3824341" y="121728"/>
        <a:ext cx="6765196" cy="621718"/>
      </dsp:txXfrm>
    </dsp:sp>
    <dsp:sp modelId="{5CCABE8E-CB38-4C49-8C07-9113DEE90DA8}">
      <dsp:nvSpPr>
        <dsp:cNvPr id="0" name=""/>
        <dsp:cNvSpPr/>
      </dsp:nvSpPr>
      <dsp:spPr>
        <a:xfrm>
          <a:off x="0" y="1969"/>
          <a:ext cx="3824341" cy="861233"/>
        </a:xfrm>
        <a:prstGeom prst="roundRect">
          <a:avLst/>
        </a:prstGeom>
        <a:solidFill>
          <a:srgbClr val="005A9B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kern="1200">
              <a:effectLst/>
              <a:latin typeface="Calibri" panose="020F0502020204030204" pitchFamily="34" charset="0"/>
              <a:ea typeface="Calibri" panose="020F0502020204030204" pitchFamily="34" charset="0"/>
            </a:rPr>
            <a:t>Lidé pro výzkum, vývoj a inovace</a:t>
          </a:r>
          <a:endParaRPr lang="cs-CZ" sz="2400" kern="1200"/>
        </a:p>
      </dsp:txBody>
      <dsp:txXfrm>
        <a:off x="42042" y="44011"/>
        <a:ext cx="3740257" cy="777149"/>
      </dsp:txXfrm>
    </dsp:sp>
    <dsp:sp modelId="{D0E81AB8-6E17-4003-9D8F-2552161F19C8}">
      <dsp:nvSpPr>
        <dsp:cNvPr id="0" name=""/>
        <dsp:cNvSpPr/>
      </dsp:nvSpPr>
      <dsp:spPr>
        <a:xfrm rot="5400000">
          <a:off x="6879263" y="-2062533"/>
          <a:ext cx="688986" cy="679883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i="1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cíl</a:t>
          </a:r>
          <a:r>
            <a:rPr lang="cs-CZ" sz="1600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: zlepšit infrastrukturu a spolupráci</a:t>
          </a:r>
          <a:br>
            <a:rPr lang="cs-CZ" sz="1600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</a:br>
          <a:r>
            <a:rPr lang="cs-CZ" sz="1600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mezi aktéry VaVaI v PK</a:t>
          </a:r>
          <a:endParaRPr lang="cs-CZ" sz="1600" kern="1200"/>
        </a:p>
      </dsp:txBody>
      <dsp:txXfrm rot="-5400000">
        <a:off x="3824341" y="1026023"/>
        <a:ext cx="6765196" cy="621718"/>
      </dsp:txXfrm>
    </dsp:sp>
    <dsp:sp modelId="{5304110B-5344-4881-B09B-744D43DA0424}">
      <dsp:nvSpPr>
        <dsp:cNvPr id="0" name=""/>
        <dsp:cNvSpPr/>
      </dsp:nvSpPr>
      <dsp:spPr>
        <a:xfrm>
          <a:off x="0" y="906264"/>
          <a:ext cx="3824341" cy="861233"/>
        </a:xfrm>
        <a:prstGeom prst="roundRect">
          <a:avLst/>
        </a:prstGeom>
        <a:solidFill>
          <a:srgbClr val="005A9B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kern="1200">
              <a:latin typeface="Calibri" panose="020F0502020204030204" pitchFamily="34" charset="0"/>
            </a:rPr>
            <a:t>Prostředí pro výzkum, vývoj a inovace </a:t>
          </a:r>
          <a:endParaRPr lang="cs-CZ" sz="2400" kern="1200"/>
        </a:p>
      </dsp:txBody>
      <dsp:txXfrm>
        <a:off x="42042" y="948306"/>
        <a:ext cx="3740257" cy="777149"/>
      </dsp:txXfrm>
    </dsp:sp>
    <dsp:sp modelId="{245662C3-191E-4BBC-8998-6CAF18C72378}">
      <dsp:nvSpPr>
        <dsp:cNvPr id="0" name=""/>
        <dsp:cNvSpPr/>
      </dsp:nvSpPr>
      <dsp:spPr>
        <a:xfrm rot="5400000">
          <a:off x="6879263" y="-1158238"/>
          <a:ext cx="688986" cy="679883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i="1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cíl</a:t>
          </a:r>
          <a:r>
            <a:rPr lang="cs-CZ" sz="1600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: zvýšit intenzitu využití kapacit</a:t>
          </a:r>
          <a:br>
            <a:rPr lang="cs-CZ" sz="1600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</a:br>
          <a:r>
            <a:rPr lang="cs-CZ" sz="1600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výzkumu a vývoje </a:t>
          </a:r>
          <a:endParaRPr lang="cs-CZ" sz="1600" kern="1200"/>
        </a:p>
      </dsp:txBody>
      <dsp:txXfrm rot="-5400000">
        <a:off x="3824341" y="1930318"/>
        <a:ext cx="6765196" cy="621718"/>
      </dsp:txXfrm>
    </dsp:sp>
    <dsp:sp modelId="{8595F86F-860E-4762-9F4A-CF9FD744C84E}">
      <dsp:nvSpPr>
        <dsp:cNvPr id="0" name=""/>
        <dsp:cNvSpPr/>
      </dsp:nvSpPr>
      <dsp:spPr>
        <a:xfrm>
          <a:off x="0" y="1810559"/>
          <a:ext cx="3824341" cy="861233"/>
        </a:xfrm>
        <a:prstGeom prst="roundRect">
          <a:avLst/>
        </a:prstGeom>
        <a:solidFill>
          <a:srgbClr val="005A9B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kern="1200">
              <a:latin typeface="Calibri" panose="020F0502020204030204" pitchFamily="34" charset="0"/>
            </a:rPr>
            <a:t>Kapacity výzkumu a vývoje </a:t>
          </a:r>
          <a:endParaRPr lang="cs-CZ" sz="2400" kern="1200"/>
        </a:p>
      </dsp:txBody>
      <dsp:txXfrm>
        <a:off x="42042" y="1852601"/>
        <a:ext cx="3740257" cy="777149"/>
      </dsp:txXfrm>
    </dsp:sp>
    <dsp:sp modelId="{C6CA8148-B50B-43FF-9823-98D0BC2ED364}">
      <dsp:nvSpPr>
        <dsp:cNvPr id="0" name=""/>
        <dsp:cNvSpPr/>
      </dsp:nvSpPr>
      <dsp:spPr>
        <a:xfrm rot="5400000">
          <a:off x="6879263" y="-253943"/>
          <a:ext cx="688986" cy="679883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i="1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cíl</a:t>
          </a:r>
          <a:r>
            <a:rPr lang="cs-CZ" sz="1600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: rozšířit počet firem s vysokým</a:t>
          </a:r>
          <a:br>
            <a:rPr lang="cs-CZ" sz="1600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</a:br>
          <a:r>
            <a:rPr lang="cs-CZ" sz="1600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inovačním potenciálem </a:t>
          </a:r>
          <a:endParaRPr lang="cs-CZ" sz="1600" kern="1200"/>
        </a:p>
      </dsp:txBody>
      <dsp:txXfrm rot="-5400000">
        <a:off x="3824341" y="2834613"/>
        <a:ext cx="6765196" cy="621718"/>
      </dsp:txXfrm>
    </dsp:sp>
    <dsp:sp modelId="{F7E2119C-C789-4FD5-B87B-17842AB90A5E}">
      <dsp:nvSpPr>
        <dsp:cNvPr id="0" name=""/>
        <dsp:cNvSpPr/>
      </dsp:nvSpPr>
      <dsp:spPr>
        <a:xfrm>
          <a:off x="0" y="2714854"/>
          <a:ext cx="3824341" cy="861233"/>
        </a:xfrm>
        <a:prstGeom prst="roundRect">
          <a:avLst/>
        </a:prstGeom>
        <a:solidFill>
          <a:srgbClr val="005A9B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kern="1200">
              <a:latin typeface="Calibri" panose="020F0502020204030204" pitchFamily="34" charset="0"/>
            </a:rPr>
            <a:t>Inovace</a:t>
          </a:r>
          <a:endParaRPr lang="cs-CZ" sz="2400" kern="1200"/>
        </a:p>
      </dsp:txBody>
      <dsp:txXfrm>
        <a:off x="42042" y="2756896"/>
        <a:ext cx="3740257" cy="777149"/>
      </dsp:txXfrm>
    </dsp:sp>
    <dsp:sp modelId="{D0B22C64-EABF-4C7C-8806-328DCB966C6C}">
      <dsp:nvSpPr>
        <dsp:cNvPr id="0" name=""/>
        <dsp:cNvSpPr/>
      </dsp:nvSpPr>
      <dsp:spPr>
        <a:xfrm rot="5400000">
          <a:off x="6879263" y="650351"/>
          <a:ext cx="688986" cy="679883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i="1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cíl</a:t>
          </a:r>
          <a:r>
            <a:rPr lang="cs-CZ" sz="1600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: posílit dobré jméno PK</a:t>
          </a:r>
          <a:br>
            <a:rPr lang="cs-CZ" sz="1600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</a:br>
          <a:r>
            <a:rPr lang="cs-CZ" sz="1600" kern="1200">
              <a:effectLst/>
              <a:latin typeface="Calibri" panose="020F0502020204030204" pitchFamily="34" charset="0"/>
              <a:ea typeface="Calibri" panose="020F0502020204030204" pitchFamily="34" charset="0"/>
              <a:cs typeface="+mn-cs"/>
            </a:rPr>
            <a:t>ve světě VaVaI</a:t>
          </a:r>
          <a:endParaRPr lang="cs-CZ" sz="1600" kern="1200"/>
        </a:p>
      </dsp:txBody>
      <dsp:txXfrm rot="-5400000">
        <a:off x="3824341" y="3738907"/>
        <a:ext cx="6765196" cy="621718"/>
      </dsp:txXfrm>
    </dsp:sp>
    <dsp:sp modelId="{DE5C8DE1-FA05-4D91-91C0-F37B6706A481}">
      <dsp:nvSpPr>
        <dsp:cNvPr id="0" name=""/>
        <dsp:cNvSpPr/>
      </dsp:nvSpPr>
      <dsp:spPr>
        <a:xfrm>
          <a:off x="0" y="3619149"/>
          <a:ext cx="3824341" cy="861233"/>
        </a:xfrm>
        <a:prstGeom prst="roundRect">
          <a:avLst/>
        </a:prstGeom>
        <a:solidFill>
          <a:srgbClr val="005A9B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kern="1200">
              <a:latin typeface="Calibri" panose="020F0502020204030204" pitchFamily="34" charset="0"/>
            </a:rPr>
            <a:t>Marketing výzkumu, vývoje a inovací </a:t>
          </a:r>
          <a:endParaRPr lang="cs-CZ" sz="2400" kern="1200"/>
        </a:p>
      </dsp:txBody>
      <dsp:txXfrm>
        <a:off x="42042" y="3661191"/>
        <a:ext cx="3740257" cy="77714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E62E87-29DA-4B1E-B379-7D5D1F3F0885}">
      <dsp:nvSpPr>
        <dsp:cNvPr id="0" name=""/>
        <dsp:cNvSpPr/>
      </dsp:nvSpPr>
      <dsp:spPr>
        <a:xfrm>
          <a:off x="293" y="0"/>
          <a:ext cx="519887" cy="448235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vert270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/>
            <a:t>Nové materiály a technologie</a:t>
          </a:r>
        </a:p>
      </dsp:txBody>
      <dsp:txXfrm>
        <a:off x="15520" y="15227"/>
        <a:ext cx="489433" cy="4451899"/>
      </dsp:txXfrm>
    </dsp:sp>
    <dsp:sp modelId="{9507D7CB-9056-44E7-A2FF-780839C6383D}">
      <dsp:nvSpPr>
        <dsp:cNvPr id="0" name=""/>
        <dsp:cNvSpPr/>
      </dsp:nvSpPr>
      <dsp:spPr>
        <a:xfrm>
          <a:off x="607522" y="0"/>
          <a:ext cx="519887" cy="448235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vert270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/>
            <a:t>Inteligentní výrobní systémy</a:t>
          </a:r>
        </a:p>
      </dsp:txBody>
      <dsp:txXfrm>
        <a:off x="622749" y="15227"/>
        <a:ext cx="489433" cy="4451899"/>
      </dsp:txXfrm>
    </dsp:sp>
    <dsp:sp modelId="{A0B91B04-C62F-438A-95D8-57E68020DDCE}">
      <dsp:nvSpPr>
        <dsp:cNvPr id="0" name=""/>
        <dsp:cNvSpPr/>
      </dsp:nvSpPr>
      <dsp:spPr>
        <a:xfrm>
          <a:off x="1214750" y="0"/>
          <a:ext cx="519887" cy="448235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vert270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/>
            <a:t>Chytrá mobilita</a:t>
          </a:r>
        </a:p>
      </dsp:txBody>
      <dsp:txXfrm>
        <a:off x="1229977" y="15227"/>
        <a:ext cx="489433" cy="4451899"/>
      </dsp:txXfrm>
    </dsp:sp>
    <dsp:sp modelId="{2AF63294-29BE-4DDF-8DFE-1E2E0683892D}">
      <dsp:nvSpPr>
        <dsp:cNvPr id="0" name=""/>
        <dsp:cNvSpPr/>
      </dsp:nvSpPr>
      <dsp:spPr>
        <a:xfrm>
          <a:off x="1821978" y="0"/>
          <a:ext cx="519887" cy="448235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vert270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/>
            <a:t>Biomedicína a technika ve zdravotnictví</a:t>
          </a:r>
        </a:p>
      </dsp:txBody>
      <dsp:txXfrm>
        <a:off x="1837205" y="15227"/>
        <a:ext cx="489433" cy="4451899"/>
      </dsp:txXfrm>
    </dsp:sp>
    <dsp:sp modelId="{097BC8DD-A0A8-4B79-9DC2-9ECD2436F1F3}">
      <dsp:nvSpPr>
        <dsp:cNvPr id="0" name=""/>
        <dsp:cNvSpPr/>
      </dsp:nvSpPr>
      <dsp:spPr>
        <a:xfrm>
          <a:off x="2429206" y="0"/>
          <a:ext cx="519887" cy="448235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vert270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/>
            <a:t>Moderní energetika</a:t>
          </a:r>
        </a:p>
      </dsp:txBody>
      <dsp:txXfrm>
        <a:off x="2444433" y="15227"/>
        <a:ext cx="489433" cy="445189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E62E87-29DA-4B1E-B379-7D5D1F3F0885}">
      <dsp:nvSpPr>
        <dsp:cNvPr id="0" name=""/>
        <dsp:cNvSpPr/>
      </dsp:nvSpPr>
      <dsp:spPr>
        <a:xfrm>
          <a:off x="0" y="0"/>
          <a:ext cx="708215" cy="4482353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vert270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000" b="1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Podpora přípravy záměrů</a:t>
          </a:r>
        </a:p>
      </dsp:txBody>
      <dsp:txXfrm>
        <a:off x="20743" y="20743"/>
        <a:ext cx="666729" cy="444086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E62E87-29DA-4B1E-B379-7D5D1F3F0885}">
      <dsp:nvSpPr>
        <dsp:cNvPr id="0" name=""/>
        <dsp:cNvSpPr/>
      </dsp:nvSpPr>
      <dsp:spPr>
        <a:xfrm>
          <a:off x="5594" y="0"/>
          <a:ext cx="11445705" cy="376515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Mapování, analýzy a evaluace</a:t>
          </a:r>
        </a:p>
      </dsp:txBody>
      <dsp:txXfrm>
        <a:off x="16622" y="11028"/>
        <a:ext cx="11423649" cy="35445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E8866B-4D8C-4ED6-9F29-3B934624CB2B}">
      <dsp:nvSpPr>
        <dsp:cNvPr id="0" name=""/>
        <dsp:cNvSpPr/>
      </dsp:nvSpPr>
      <dsp:spPr>
        <a:xfrm>
          <a:off x="0" y="0"/>
          <a:ext cx="11474823" cy="1640533"/>
        </a:xfrm>
        <a:prstGeom prst="trapezoid">
          <a:avLst>
            <a:gd name="adj" fmla="val 349729"/>
          </a:avLst>
        </a:prstGeom>
        <a:solidFill>
          <a:srgbClr val="005A9B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/>
            <a:t/>
          </a:r>
          <a:br>
            <a:rPr lang="cs-CZ" sz="2400" kern="1200"/>
          </a:br>
          <a:endParaRPr lang="cs-CZ" sz="2400" kern="120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kern="1200">
              <a:solidFill>
                <a:schemeClr val="bg1"/>
              </a:solidFill>
            </a:rPr>
            <a:t>Aktualizovaná RIS3 strategie 12/2022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i="1" kern="1200">
              <a:solidFill>
                <a:schemeClr val="bg1"/>
              </a:solidFill>
            </a:rPr>
            <a:t>Akční plán RIS3 – strategické intervence/projekty/aktivity</a:t>
          </a:r>
          <a:endParaRPr lang="cs-CZ" sz="1800" b="1" kern="1200">
            <a:solidFill>
              <a:schemeClr val="bg1"/>
            </a:solidFill>
          </a:endParaRPr>
        </a:p>
      </dsp:txBody>
      <dsp:txXfrm>
        <a:off x="0" y="0"/>
        <a:ext cx="11474823" cy="16405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592224" y="1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60F8E-5899-4716-950A-FDAC48DB555C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456613"/>
            <a:ext cx="4278154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592224" y="6456613"/>
            <a:ext cx="4278154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0D43B9-FEEF-4596-ACD3-97A05418E0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26028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2776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591864" y="1"/>
            <a:ext cx="4279212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61FE4-E06D-4180-8BF6-09399C4245CB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849313"/>
            <a:ext cx="4075113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87267" y="3271839"/>
            <a:ext cx="7898130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6456363"/>
            <a:ext cx="42776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591864" y="6456363"/>
            <a:ext cx="4279212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E8C27-688F-435F-883A-3DC7FB2D20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0332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2A098-C34F-41DF-ABF5-82DE12D2AD0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17292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0A6D-7B31-9149-9FA5-BC459EF7FFC3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3414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0A6D-7B31-9149-9FA5-BC459EF7FFC3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2221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0A6D-7B31-9149-9FA5-BC459EF7FFC3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085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Toto bych tam nedával JN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0A6D-7B31-9149-9FA5-BC459EF7FFC3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5978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ASISTENCE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0A6D-7B31-9149-9FA5-BC459EF7FFC3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7327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RIS3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0A6D-7B31-9149-9FA5-BC459EF7FFC3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0360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0A6D-7B31-9149-9FA5-BC459EF7FFC3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203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0A6D-7B31-9149-9FA5-BC459EF7FFC3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0375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0A6D-7B31-9149-9FA5-BC459EF7FFC3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3084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0A6D-7B31-9149-9FA5-BC459EF7FFC3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5850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DE09C83-0EF3-42D6-8534-4CB91491AE75}" type="datetime1">
              <a:rPr lang="cs-CZ" smtClean="0"/>
              <a:pPr lvl="0"/>
              <a:t>07.11.2023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D1EFBD4-132A-40EB-BC05-945AF19F3D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172609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8B541DE-3C11-430B-B497-7850FA215378}" type="datetime1">
              <a:rPr lang="cs-CZ" smtClean="0"/>
              <a:pPr lvl="0"/>
              <a:t>07.11.2023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61B8D6E-7A07-428C-8951-906CF24FC8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207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0BA8BDD-8CFD-440B-8D3C-083082936D01}" type="datetime1">
              <a:rPr lang="cs-CZ" smtClean="0"/>
              <a:pPr lvl="0"/>
              <a:t>07.11.2023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DA3811A-5E3B-43F7-89AB-00453AFBFB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9362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085A1-D55D-456E-A919-B9F9D97A0CE0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A5E7C-36D0-42FA-A921-FB8823932A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58446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085A1-D55D-456E-A919-B9F9D97A0CE0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A5E7C-36D0-42FA-A921-FB8823932A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9934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085A1-D55D-456E-A919-B9F9D97A0CE0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A5E7C-36D0-42FA-A921-FB8823932A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3319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085A1-D55D-456E-A919-B9F9D97A0CE0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A5E7C-36D0-42FA-A921-FB8823932A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1117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085A1-D55D-456E-A919-B9F9D97A0CE0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A5E7C-36D0-42FA-A921-FB8823932A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3738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085A1-D55D-456E-A919-B9F9D97A0CE0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A5E7C-36D0-42FA-A921-FB8823932A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4200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085A1-D55D-456E-A919-B9F9D97A0CE0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A5E7C-36D0-42FA-A921-FB8823932A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1338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085A1-D55D-456E-A919-B9F9D97A0CE0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A5E7C-36D0-42FA-A921-FB8823932A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3829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3FA13B3-4BA6-4807-AEA2-0F4BAB9C7FA6}" type="datetime1">
              <a:rPr lang="cs-CZ" smtClean="0"/>
              <a:pPr lvl="0"/>
              <a:t>07.11.2023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7C126E4-1D08-44EC-B427-5EB0494A6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570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085A1-D55D-456E-A919-B9F9D97A0CE0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A5E7C-36D0-42FA-A921-FB8823932A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60588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085A1-D55D-456E-A919-B9F9D97A0CE0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A5E7C-36D0-42FA-A921-FB8823932A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3954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085A1-D55D-456E-A919-B9F9D97A0CE0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A5E7C-36D0-42FA-A921-FB8823932A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1732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5EAF124-F436-4365-BED4-72C81D1B60DB}" type="datetime1">
              <a:rPr lang="cs-CZ" smtClean="0"/>
              <a:pPr lvl="0"/>
              <a:t>07.11.2023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27737BD-2007-4671-8E83-E5558794E4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4964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1EF66FE-1828-408C-ACC1-C858AA3F1530}" type="datetime1">
              <a:rPr lang="cs-CZ" smtClean="0"/>
              <a:pPr lvl="0"/>
              <a:t>07.11.2023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0F36E8C-9622-4A6D-A8FF-BBC22BE7D9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3399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632C4FA-59C1-4A12-915F-1CC86287057F}" type="datetime1">
              <a:rPr lang="cs-CZ" smtClean="0"/>
              <a:pPr lvl="0"/>
              <a:t>07.11.2023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EAF73C8-2E53-4A1C-BDDB-F377AA614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0753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3FA13B3-4BA6-4807-AEA2-0F4BAB9C7FA6}" type="datetime1">
              <a:rPr lang="cs-CZ" smtClean="0"/>
              <a:pPr lvl="0"/>
              <a:t>07.11.2023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7C126E4-1D08-44EC-B427-5EB0494A6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6090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EDF86DA-73F1-45E2-A741-38F4C93D5562}" type="datetime1">
              <a:rPr lang="cs-CZ" smtClean="0"/>
              <a:pPr lvl="0"/>
              <a:t>07.11.2023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42C0848-5A09-4CE4-9EB7-6AF8588BA2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6508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344391F-9599-44C9-9CC4-F361131A97C2}" type="datetime1">
              <a:rPr lang="cs-CZ" smtClean="0"/>
              <a:pPr lvl="0"/>
              <a:t>07.11.2023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728386D-BBC7-461A-AD51-1FFF64AAF3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6955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6AEC974-898A-427E-82F2-3FCFC9EA8FBB}" type="datetime1">
              <a:rPr lang="cs-CZ" smtClean="0"/>
              <a:pPr lvl="0"/>
              <a:t>07.11.2023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700BA8E-E038-4225-A3C0-A5376867B6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0399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D3FA13B3-4BA6-4807-AEA2-0F4BAB9C7FA6}" type="datetime1">
              <a:rPr lang="cs-CZ" smtClean="0"/>
              <a:pPr lvl="0"/>
              <a:t>07.11.2023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E7C126E4-1D08-44EC-B427-5EB0494A6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3919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085A1-D55D-456E-A919-B9F9D97A0CE0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A5E7C-36D0-42FA-A921-FB8823932A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1241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opjak.cz/vyzvy/vyzva-c-02_23_018-akcni-planovani-v-uzemi-idz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opjak.cz/vyzvy/vyzva-c-02_23_017-akcni-planovani-v-uzemi-map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18" Type="http://schemas.openxmlformats.org/officeDocument/2006/relationships/diagramData" Target="../diagrams/data5.xml"/><Relationship Id="rId26" Type="http://schemas.openxmlformats.org/officeDocument/2006/relationships/diagramColors" Target="../diagrams/colors6.xml"/><Relationship Id="rId3" Type="http://schemas.openxmlformats.org/officeDocument/2006/relationships/diagramData" Target="../diagrams/data2.xml"/><Relationship Id="rId21" Type="http://schemas.openxmlformats.org/officeDocument/2006/relationships/diagramColors" Target="../diagrams/colors5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5" Type="http://schemas.openxmlformats.org/officeDocument/2006/relationships/diagramQuickStyle" Target="../diagrams/quickStyle6.xml"/><Relationship Id="rId2" Type="http://schemas.openxmlformats.org/officeDocument/2006/relationships/notesSlide" Target="../notesSlides/notesSlide4.xml"/><Relationship Id="rId16" Type="http://schemas.openxmlformats.org/officeDocument/2006/relationships/diagramColors" Target="../diagrams/colors4.xml"/><Relationship Id="rId20" Type="http://schemas.openxmlformats.org/officeDocument/2006/relationships/diagramQuickStyle" Target="../diagrams/quickStyl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24" Type="http://schemas.openxmlformats.org/officeDocument/2006/relationships/diagramLayout" Target="../diagrams/layout6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23" Type="http://schemas.openxmlformats.org/officeDocument/2006/relationships/diagramData" Target="../diagrams/data6.xml"/><Relationship Id="rId10" Type="http://schemas.openxmlformats.org/officeDocument/2006/relationships/diagramQuickStyle" Target="../diagrams/quickStyle3.xml"/><Relationship Id="rId19" Type="http://schemas.openxmlformats.org/officeDocument/2006/relationships/diagramLayout" Target="../diagrams/layout5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Relationship Id="rId22" Type="http://schemas.microsoft.com/office/2007/relationships/diagramDrawing" Target="../diagrams/drawing5.xml"/><Relationship Id="rId27" Type="http://schemas.microsoft.com/office/2007/relationships/diagramDrawing" Target="../diagrams/drawing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diagramLayout" Target="../diagrams/layout9.xml"/><Relationship Id="rId18" Type="http://schemas.openxmlformats.org/officeDocument/2006/relationships/diagramLayout" Target="../diagrams/layout10.xml"/><Relationship Id="rId26" Type="http://schemas.microsoft.com/office/2007/relationships/diagramDrawing" Target="../diagrams/drawing11.xml"/><Relationship Id="rId3" Type="http://schemas.openxmlformats.org/officeDocument/2006/relationships/diagramLayout" Target="../diagrams/layout7.xml"/><Relationship Id="rId21" Type="http://schemas.microsoft.com/office/2007/relationships/diagramDrawing" Target="../diagrams/drawing10.xml"/><Relationship Id="rId7" Type="http://schemas.openxmlformats.org/officeDocument/2006/relationships/diagramData" Target="../diagrams/data8.xml"/><Relationship Id="rId12" Type="http://schemas.openxmlformats.org/officeDocument/2006/relationships/diagramData" Target="../diagrams/data9.xml"/><Relationship Id="rId17" Type="http://schemas.openxmlformats.org/officeDocument/2006/relationships/diagramData" Target="../diagrams/data10.xml"/><Relationship Id="rId25" Type="http://schemas.openxmlformats.org/officeDocument/2006/relationships/diagramColors" Target="../diagrams/colors11.xml"/><Relationship Id="rId2" Type="http://schemas.openxmlformats.org/officeDocument/2006/relationships/diagramData" Target="../diagrams/data7.xml"/><Relationship Id="rId16" Type="http://schemas.microsoft.com/office/2007/relationships/diagramDrawing" Target="../diagrams/drawing9.xml"/><Relationship Id="rId20" Type="http://schemas.openxmlformats.org/officeDocument/2006/relationships/diagramColors" Target="../diagrams/colors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24" Type="http://schemas.openxmlformats.org/officeDocument/2006/relationships/diagramQuickStyle" Target="../diagrams/quickStyle11.xml"/><Relationship Id="rId5" Type="http://schemas.openxmlformats.org/officeDocument/2006/relationships/diagramColors" Target="../diagrams/colors7.xml"/><Relationship Id="rId15" Type="http://schemas.openxmlformats.org/officeDocument/2006/relationships/diagramColors" Target="../diagrams/colors9.xml"/><Relationship Id="rId23" Type="http://schemas.openxmlformats.org/officeDocument/2006/relationships/diagramLayout" Target="../diagrams/layout11.xml"/><Relationship Id="rId10" Type="http://schemas.openxmlformats.org/officeDocument/2006/relationships/diagramColors" Target="../diagrams/colors8.xml"/><Relationship Id="rId19" Type="http://schemas.openxmlformats.org/officeDocument/2006/relationships/diagramQuickStyle" Target="../diagrams/quickStyle10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Relationship Id="rId14" Type="http://schemas.openxmlformats.org/officeDocument/2006/relationships/diagramQuickStyle" Target="../diagrams/quickStyle9.xml"/><Relationship Id="rId22" Type="http://schemas.openxmlformats.org/officeDocument/2006/relationships/diagramData" Target="../diagrams/data1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13" Type="http://schemas.openxmlformats.org/officeDocument/2006/relationships/diagramLayout" Target="../diagrams/layout14.xml"/><Relationship Id="rId18" Type="http://schemas.openxmlformats.org/officeDocument/2006/relationships/diagramLayout" Target="../diagrams/layout15.xml"/><Relationship Id="rId26" Type="http://schemas.microsoft.com/office/2007/relationships/diagramDrawing" Target="../diagrams/drawing16.xml"/><Relationship Id="rId3" Type="http://schemas.openxmlformats.org/officeDocument/2006/relationships/diagramLayout" Target="../diagrams/layout12.xml"/><Relationship Id="rId21" Type="http://schemas.microsoft.com/office/2007/relationships/diagramDrawing" Target="../diagrams/drawing15.xml"/><Relationship Id="rId7" Type="http://schemas.openxmlformats.org/officeDocument/2006/relationships/diagramData" Target="../diagrams/data13.xml"/><Relationship Id="rId12" Type="http://schemas.openxmlformats.org/officeDocument/2006/relationships/diagramData" Target="../diagrams/data14.xml"/><Relationship Id="rId17" Type="http://schemas.openxmlformats.org/officeDocument/2006/relationships/diagramData" Target="../diagrams/data15.xml"/><Relationship Id="rId25" Type="http://schemas.openxmlformats.org/officeDocument/2006/relationships/diagramColors" Target="../diagrams/colors16.xml"/><Relationship Id="rId2" Type="http://schemas.openxmlformats.org/officeDocument/2006/relationships/diagramData" Target="../diagrams/data12.xml"/><Relationship Id="rId16" Type="http://schemas.microsoft.com/office/2007/relationships/diagramDrawing" Target="../diagrams/drawing14.xml"/><Relationship Id="rId20" Type="http://schemas.openxmlformats.org/officeDocument/2006/relationships/diagramColors" Target="../diagrams/colors15.xml"/><Relationship Id="rId29" Type="http://schemas.openxmlformats.org/officeDocument/2006/relationships/diagramQuickStyle" Target="../diagrams/quickStyle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24" Type="http://schemas.openxmlformats.org/officeDocument/2006/relationships/diagramQuickStyle" Target="../diagrams/quickStyle16.xml"/><Relationship Id="rId5" Type="http://schemas.openxmlformats.org/officeDocument/2006/relationships/diagramColors" Target="../diagrams/colors12.xml"/><Relationship Id="rId15" Type="http://schemas.openxmlformats.org/officeDocument/2006/relationships/diagramColors" Target="../diagrams/colors14.xml"/><Relationship Id="rId23" Type="http://schemas.openxmlformats.org/officeDocument/2006/relationships/diagramLayout" Target="../diagrams/layout16.xml"/><Relationship Id="rId28" Type="http://schemas.openxmlformats.org/officeDocument/2006/relationships/diagramLayout" Target="../diagrams/layout17.xml"/><Relationship Id="rId10" Type="http://schemas.openxmlformats.org/officeDocument/2006/relationships/diagramColors" Target="../diagrams/colors13.xml"/><Relationship Id="rId19" Type="http://schemas.openxmlformats.org/officeDocument/2006/relationships/diagramQuickStyle" Target="../diagrams/quickStyle15.xml"/><Relationship Id="rId31" Type="http://schemas.microsoft.com/office/2007/relationships/diagramDrawing" Target="../diagrams/drawing17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Relationship Id="rId14" Type="http://schemas.openxmlformats.org/officeDocument/2006/relationships/diagramQuickStyle" Target="../diagrams/quickStyle14.xml"/><Relationship Id="rId22" Type="http://schemas.openxmlformats.org/officeDocument/2006/relationships/diagramData" Target="../diagrams/data16.xml"/><Relationship Id="rId27" Type="http://schemas.openxmlformats.org/officeDocument/2006/relationships/diagramData" Target="../diagrams/data17.xml"/><Relationship Id="rId30" Type="http://schemas.openxmlformats.org/officeDocument/2006/relationships/diagramColors" Target="../diagrams/colors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bUe8klIhwgA?feature=oembed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Ue8klIhwgA" TargetMode="Externa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st.zcu.cz/" TargetMode="External"/><Relationship Id="rId2" Type="http://schemas.openxmlformats.org/officeDocument/2006/relationships/hyperlink" Target="inovujtevpk.cz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hyperlink" Target="mailto:edl@rra-pk.cz" TargetMode="External"/><Relationship Id="rId4" Type="http://schemas.openxmlformats.org/officeDocument/2006/relationships/hyperlink" Target="http://www.kpv.zcu.cz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sp.cz/sqw/text/tiskt.sqw?O=9&amp;CT=551&amp;CT1=0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zensky-kraj.cz/dokumentace-kap-2023-2025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" t="6828" b="7457"/>
          <a:stretch/>
        </p:blipFill>
        <p:spPr>
          <a:xfrm>
            <a:off x="1500996" y="-11078"/>
            <a:ext cx="10691003" cy="684319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3440" cy="3480816"/>
          </a:xfrm>
          <a:prstGeom prst="rect">
            <a:avLst/>
          </a:prstGeom>
        </p:spPr>
      </p:pic>
      <p:sp>
        <p:nvSpPr>
          <p:cNvPr id="3" name="Nadpis 1"/>
          <p:cNvSpPr txBox="1">
            <a:spLocks noGrp="1"/>
          </p:cNvSpPr>
          <p:nvPr>
            <p:ph type="ctrTitle"/>
          </p:nvPr>
        </p:nvSpPr>
        <p:spPr>
          <a:xfrm>
            <a:off x="2209800" y="3506087"/>
            <a:ext cx="7772400" cy="932870"/>
          </a:xfrm>
        </p:spPr>
        <p:txBody>
          <a:bodyPr>
            <a:noAutofit/>
          </a:bodyPr>
          <a:lstStyle/>
          <a:p>
            <a:pPr lvl="0"/>
            <a:r>
              <a:rPr lang="cs-CZ" sz="4400" b="1" dirty="0" smtClean="0">
                <a:solidFill>
                  <a:srgbClr val="0067AC"/>
                </a:solidFill>
                <a:latin typeface="Arial" pitchFamily="34"/>
                <a:cs typeface="Arial" pitchFamily="34"/>
              </a:rPr>
              <a:t>21. </a:t>
            </a:r>
            <a:r>
              <a:rPr lang="cs-CZ" sz="4400" b="1" dirty="0">
                <a:solidFill>
                  <a:srgbClr val="0067AC"/>
                </a:solidFill>
                <a:latin typeface="Arial" pitchFamily="34"/>
                <a:cs typeface="Arial" pitchFamily="34"/>
              </a:rPr>
              <a:t>ZASEDÁNÍ </a:t>
            </a:r>
            <a:br>
              <a:rPr lang="cs-CZ" sz="4400" b="1" dirty="0">
                <a:solidFill>
                  <a:srgbClr val="0067AC"/>
                </a:solidFill>
                <a:latin typeface="Arial" pitchFamily="34"/>
                <a:cs typeface="Arial" pitchFamily="34"/>
              </a:rPr>
            </a:br>
            <a:r>
              <a:rPr lang="cs-CZ" sz="4400" b="1" dirty="0">
                <a:solidFill>
                  <a:srgbClr val="0067AC"/>
                </a:solidFill>
                <a:latin typeface="Arial" pitchFamily="34"/>
                <a:cs typeface="Arial" pitchFamily="34"/>
              </a:rPr>
              <a:t>PS VZDĚLÁVÁNÍ PLZEŇSKÉHO KRAJE</a:t>
            </a:r>
          </a:p>
        </p:txBody>
      </p:sp>
      <p:sp>
        <p:nvSpPr>
          <p:cNvPr id="4" name="Podnadpis 2"/>
          <p:cNvSpPr txBox="1">
            <a:spLocks noGrp="1"/>
          </p:cNvSpPr>
          <p:nvPr>
            <p:ph type="subTitle" idx="1"/>
          </p:nvPr>
        </p:nvSpPr>
        <p:spPr>
          <a:xfrm>
            <a:off x="2656936" y="5080003"/>
            <a:ext cx="6878128" cy="768705"/>
          </a:xfrm>
        </p:spPr>
        <p:txBody>
          <a:bodyPr>
            <a:normAutofit/>
          </a:bodyPr>
          <a:lstStyle/>
          <a:p>
            <a:pPr lvl="0"/>
            <a:r>
              <a:rPr lang="cs-CZ" b="1" dirty="0">
                <a:solidFill>
                  <a:srgbClr val="028939"/>
                </a:solidFill>
              </a:rPr>
              <a:t>PLZEŇ, 6</a:t>
            </a:r>
            <a:r>
              <a:rPr lang="cs-CZ" b="1" dirty="0" smtClean="0">
                <a:solidFill>
                  <a:srgbClr val="028939"/>
                </a:solidFill>
              </a:rPr>
              <a:t>. 11. </a:t>
            </a:r>
            <a:r>
              <a:rPr lang="cs-CZ" b="1" dirty="0">
                <a:solidFill>
                  <a:srgbClr val="028939"/>
                </a:solidFill>
              </a:rPr>
              <a:t>2023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689942" cy="960440"/>
          </a:xfrm>
        </p:spPr>
        <p:txBody>
          <a:bodyPr>
            <a:normAutofit fontScale="90000"/>
          </a:bodyPr>
          <a:lstStyle/>
          <a:p>
            <a:pPr lvl="0" algn="ctr"/>
            <a:r>
              <a:rPr lang="pl-PL" sz="3200" b="1" dirty="0">
                <a:latin typeface="Arial" pitchFamily="34"/>
                <a:cs typeface="Arial" pitchFamily="34"/>
              </a:rPr>
              <a:t>DLOUHODOBÝ ZÁMĚR ČR – základní cíle </a:t>
            </a:r>
            <a:r>
              <a:rPr lang="pl-PL" sz="3200" b="1" dirty="0" smtClean="0">
                <a:latin typeface="Arial" pitchFamily="34"/>
                <a:cs typeface="Arial" pitchFamily="34"/>
              </a:rPr>
              <a:t>MŠMT</a:t>
            </a:r>
            <a:endParaRPr lang="pl-PL" sz="3200" b="1" dirty="0">
              <a:latin typeface="Arial" pitchFamily="34"/>
              <a:cs typeface="Arial" pitchFamily="34"/>
            </a:endParaRP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838200" y="1670349"/>
            <a:ext cx="10515600" cy="459242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6"/>
          <p:cNvCxnSpPr/>
          <p:nvPr/>
        </p:nvCxnSpPr>
        <p:spPr>
          <a:xfrm>
            <a:off x="1981200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  <p:sp>
        <p:nvSpPr>
          <p:cNvPr id="6" name="Obdélník 5"/>
          <p:cNvSpPr/>
          <p:nvPr/>
        </p:nvSpPr>
        <p:spPr>
          <a:xfrm>
            <a:off x="594198" y="1701818"/>
            <a:ext cx="942762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cs-CZ" sz="2800" dirty="0" smtClean="0"/>
              <a:t>Zaměřit vzdělávání více na </a:t>
            </a:r>
            <a:r>
              <a:rPr lang="cs-CZ" sz="2800" b="1" dirty="0" smtClean="0">
                <a:solidFill>
                  <a:srgbClr val="2E7D3B"/>
                </a:solidFill>
              </a:rPr>
              <a:t>získávání kompetencí </a:t>
            </a:r>
            <a:r>
              <a:rPr lang="cs-CZ" sz="2800" dirty="0" smtClean="0"/>
              <a:t>potřebných </a:t>
            </a:r>
            <a:br>
              <a:rPr lang="cs-CZ" sz="2800" dirty="0" smtClean="0"/>
            </a:br>
            <a:r>
              <a:rPr lang="cs-CZ" sz="2800" dirty="0" smtClean="0"/>
              <a:t>pro aktivní občanský, profesní i osobní život. </a:t>
            </a:r>
          </a:p>
          <a:p>
            <a:pPr marL="342900" indent="-342900">
              <a:buAutoNum type="arabicParenR"/>
            </a:pPr>
            <a:endParaRPr lang="cs-CZ" sz="2800" dirty="0" smtClean="0"/>
          </a:p>
          <a:p>
            <a:pPr marL="342900" indent="-342900">
              <a:buAutoNum type="arabicParenR"/>
            </a:pPr>
            <a:r>
              <a:rPr lang="cs-CZ" sz="2800" dirty="0" smtClean="0"/>
              <a:t>Snížit nerovnosti v přístupu ke kvalitnímu vzdělávání </a:t>
            </a:r>
            <a:br>
              <a:rPr lang="cs-CZ" sz="2800" dirty="0" smtClean="0"/>
            </a:br>
            <a:r>
              <a:rPr lang="cs-CZ" sz="2800" dirty="0" smtClean="0"/>
              <a:t>a umožnit </a:t>
            </a:r>
            <a:r>
              <a:rPr lang="cs-CZ" sz="2800" b="1" dirty="0" smtClean="0"/>
              <a:t>maximální rozvoj potenciálu</a:t>
            </a:r>
            <a:r>
              <a:rPr lang="cs-CZ" sz="2800" dirty="0" smtClean="0"/>
              <a:t> dětí, žáků a studentů.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53246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689942" cy="960440"/>
          </a:xfrm>
        </p:spPr>
        <p:txBody>
          <a:bodyPr>
            <a:normAutofit fontScale="90000"/>
          </a:bodyPr>
          <a:lstStyle/>
          <a:p>
            <a:pPr lvl="0" algn="ctr"/>
            <a:r>
              <a:rPr lang="pl-PL" sz="3200" b="1" dirty="0">
                <a:latin typeface="Arial" pitchFamily="34"/>
                <a:cs typeface="Arial" pitchFamily="34"/>
              </a:rPr>
              <a:t>DLOUHODOBÝ ZÁMĚR PLZEŇSKÉHO KRAJE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838200" y="1670349"/>
            <a:ext cx="10515600" cy="459242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6"/>
          <p:cNvCxnSpPr/>
          <p:nvPr/>
        </p:nvCxnSpPr>
        <p:spPr>
          <a:xfrm>
            <a:off x="1981200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  <p:sp>
        <p:nvSpPr>
          <p:cNvPr id="7" name="Obdélník 6"/>
          <p:cNvSpPr/>
          <p:nvPr/>
        </p:nvSpPr>
        <p:spPr>
          <a:xfrm>
            <a:off x="594198" y="1264953"/>
            <a:ext cx="1147313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tabLst/>
              <a:defRPr/>
            </a:pPr>
            <a: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Cílem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maximální dopad = zapojení všech škol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cs-CZ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tabLst/>
              <a:defRPr/>
            </a:pPr>
            <a:r>
              <a:rPr kumimoji="0" lang="cs-CZ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Zaměření 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 </a:t>
            </a:r>
            <a:r>
              <a:rPr kumimoji="0" lang="cs-CZ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rozvoj personálních kapacit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cs-CZ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tabLst/>
              <a:defRPr/>
            </a:pPr>
            <a:r>
              <a:rPr kumimoji="0" lang="cs-CZ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Průřezová 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témata: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D3B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2E7D3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Aktivity a činnosti rozvíjející </a:t>
            </a:r>
            <a:r>
              <a:rPr kumimoji="0" lang="cs-CZ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kompetenční vzdělávání</a:t>
            </a:r>
            <a:r>
              <a:rPr kumimoji="0" lang="cs-CZ" sz="320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2E7D3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 škole</a:t>
            </a: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D3B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práce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portfolii, formativní hodnocení, digitální kompetence, kariérové 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kompetence ....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D3B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2E7D3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Podpora a rozvoj </a:t>
            </a: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D3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služeb podporující 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2E7D3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vzdělávání ve škole</a:t>
            </a:r>
            <a:endParaRPr kumimoji="0" lang="cs-CZ" sz="2400" b="0" i="0" u="none" strike="noStrike" kern="1200" cap="none" spc="0" normalizeH="0" baseline="0" noProof="0" dirty="0" smtClean="0">
              <a:ln>
                <a:noFill/>
              </a:ln>
              <a:solidFill>
                <a:srgbClr val="2E7D3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D3B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rozvoj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školních poradenských pracovišť a jejich kvalitní propojení se 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vzdělávacím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procesem</a:t>
            </a:r>
          </a:p>
        </p:txBody>
      </p:sp>
    </p:spTree>
    <p:extLst>
      <p:ext uri="{BB962C8B-B14F-4D97-AF65-F5344CB8AC3E}">
        <p14:creationId xmlns:p14="http://schemas.microsoft.com/office/powerpoint/2010/main" val="365007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7065034" y="299901"/>
            <a:ext cx="4856671" cy="6230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Získat a udržet na školách učitele polytechnických, odborných předmětů a odborného výcviku</a:t>
            </a:r>
          </a:p>
          <a:p>
            <a:pPr marL="22860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Zvýšit počet absolventů technických oborů v Plzeňském kraji</a:t>
            </a:r>
          </a:p>
          <a:p>
            <a:pPr marL="22860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Rozvíjet kariérové poradenství a kvalitní celoživotní učení obyvatel v Plzeňském kraji</a:t>
            </a:r>
          </a:p>
          <a:p>
            <a:pPr marL="22860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Vytvářet podmínky pro rovné příležitosti ve vzdělávání</a:t>
            </a:r>
          </a:p>
          <a:p>
            <a:pPr marL="22860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Zajistit dostatečnou dostupnost poradenství a zlepšování kvality poradenských služeb (včetně oblasti primární prevence)</a:t>
            </a:r>
          </a:p>
          <a:p>
            <a:pPr marL="22860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Podpořit školy při začleňování a vzdělávání dětí/žáků s odlišným mateřským jazykem</a:t>
            </a:r>
          </a:p>
          <a:p>
            <a:pPr marL="22860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Zaměřit se na systematickou podporu nadání a péči o nadané a mimořádně nadané žáky</a:t>
            </a:r>
          </a:p>
          <a:p>
            <a:pPr marL="22860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Systematicky rozvíjet pedagogické, didaktické a manažerské kompetence pracovníků ve vzdělávání</a:t>
            </a:r>
          </a:p>
          <a:p>
            <a:pPr marL="22860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 Systematicky rozvíjet a podporovat podnikavost, kreativitu a kritické myšlení</a:t>
            </a:r>
          </a:p>
          <a:p>
            <a:pPr marL="22860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 Rozvíjet a zkvalitnit digitální gramotnost a odpovídající zázemí škol a školských zařízení</a:t>
            </a:r>
          </a:p>
          <a:p>
            <a:pPr marL="22860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 Zkvalitnit výuku cizích jazyků</a:t>
            </a:r>
          </a:p>
          <a:p>
            <a:pPr marL="22860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 Podpořit implementaci gramotností a kompetencí do výuky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23" y="285059"/>
            <a:ext cx="6302381" cy="6219258"/>
          </a:xfrm>
          <a:prstGeom prst="rect">
            <a:avLst/>
          </a:prstGeom>
        </p:spPr>
      </p:pic>
      <p:cxnSp>
        <p:nvCxnSpPr>
          <p:cNvPr id="8" name="Přímá spojnice se šipkou 7"/>
          <p:cNvCxnSpPr/>
          <p:nvPr/>
        </p:nvCxnSpPr>
        <p:spPr>
          <a:xfrm flipH="1">
            <a:off x="2984740" y="474453"/>
            <a:ext cx="4330461" cy="3252158"/>
          </a:xfrm>
          <a:prstGeom prst="straightConnector1">
            <a:avLst/>
          </a:prstGeom>
          <a:ln w="19050">
            <a:solidFill>
              <a:srgbClr val="FF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H="1">
            <a:off x="2984740" y="997789"/>
            <a:ext cx="4330460" cy="2728822"/>
          </a:xfrm>
          <a:prstGeom prst="straightConnector1">
            <a:avLst/>
          </a:prstGeom>
          <a:ln w="19050">
            <a:solidFill>
              <a:srgbClr val="FF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H="1">
            <a:off x="4839419" y="1541253"/>
            <a:ext cx="2475781" cy="330679"/>
          </a:xfrm>
          <a:prstGeom prst="straightConnector1">
            <a:avLst/>
          </a:prstGeom>
          <a:ln w="19050">
            <a:solidFill>
              <a:srgbClr val="0070C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H="1">
            <a:off x="4701396" y="2064589"/>
            <a:ext cx="2613804" cy="2205486"/>
          </a:xfrm>
          <a:prstGeom prst="straightConnector1">
            <a:avLst/>
          </a:prstGeom>
          <a:ln w="19050">
            <a:solidFill>
              <a:schemeClr val="accent6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H="1">
            <a:off x="4727275" y="2415396"/>
            <a:ext cx="2587925" cy="1825537"/>
          </a:xfrm>
          <a:prstGeom prst="straightConnector1">
            <a:avLst/>
          </a:prstGeom>
          <a:ln w="19050">
            <a:solidFill>
              <a:schemeClr val="accent6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H="1">
            <a:off x="4727275" y="3130340"/>
            <a:ext cx="2605180" cy="1110593"/>
          </a:xfrm>
          <a:prstGeom prst="straightConnector1">
            <a:avLst/>
          </a:prstGeom>
          <a:ln w="19050">
            <a:solidFill>
              <a:schemeClr val="accent6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H="1">
            <a:off x="4727275" y="3673804"/>
            <a:ext cx="2587926" cy="567129"/>
          </a:xfrm>
          <a:prstGeom prst="straightConnector1">
            <a:avLst/>
          </a:prstGeom>
          <a:ln w="19050">
            <a:solidFill>
              <a:schemeClr val="accent6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 flipH="1" flipV="1">
            <a:off x="4908430" y="1860099"/>
            <a:ext cx="2380892" cy="3915732"/>
          </a:xfrm>
          <a:prstGeom prst="straightConnector1">
            <a:avLst/>
          </a:prstGeom>
          <a:ln w="19050">
            <a:solidFill>
              <a:srgbClr val="0070C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/>
          <p:nvPr/>
        </p:nvCxnSpPr>
        <p:spPr>
          <a:xfrm flipH="1" flipV="1">
            <a:off x="4882552" y="1860099"/>
            <a:ext cx="2458527" cy="4347714"/>
          </a:xfrm>
          <a:prstGeom prst="straightConnector1">
            <a:avLst/>
          </a:prstGeom>
          <a:ln w="19050">
            <a:solidFill>
              <a:srgbClr val="0070C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/>
          <p:nvPr/>
        </p:nvCxnSpPr>
        <p:spPr>
          <a:xfrm flipH="1" flipV="1">
            <a:off x="4873930" y="1821572"/>
            <a:ext cx="2458526" cy="3425931"/>
          </a:xfrm>
          <a:prstGeom prst="straightConnector1">
            <a:avLst/>
          </a:prstGeom>
          <a:ln w="19050">
            <a:solidFill>
              <a:srgbClr val="0070C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/>
          <p:cNvCxnSpPr/>
          <p:nvPr/>
        </p:nvCxnSpPr>
        <p:spPr>
          <a:xfrm flipH="1">
            <a:off x="2829463" y="4206962"/>
            <a:ext cx="4502992" cy="596271"/>
          </a:xfrm>
          <a:prstGeom prst="straightConnector1">
            <a:avLst/>
          </a:prstGeom>
          <a:ln w="19050">
            <a:solidFill>
              <a:srgbClr val="7030A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se šipkou 33"/>
          <p:cNvCxnSpPr/>
          <p:nvPr/>
        </p:nvCxnSpPr>
        <p:spPr>
          <a:xfrm flipH="1" flipV="1">
            <a:off x="4908430" y="1860099"/>
            <a:ext cx="2406769" cy="2859076"/>
          </a:xfrm>
          <a:prstGeom prst="straightConnector1">
            <a:avLst/>
          </a:prstGeom>
          <a:ln w="19050">
            <a:solidFill>
              <a:srgbClr val="0070C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391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229600" cy="960440"/>
          </a:xfrm>
        </p:spPr>
        <p:txBody>
          <a:bodyPr/>
          <a:lstStyle/>
          <a:p>
            <a:pPr lvl="0" algn="ctr"/>
            <a:r>
              <a:rPr lang="cs-CZ" sz="3200" b="1" dirty="0">
                <a:latin typeface="Arial" pitchFamily="34"/>
                <a:cs typeface="Arial" pitchFamily="34"/>
              </a:rPr>
              <a:t>OP JAK – </a:t>
            </a:r>
            <a:r>
              <a:rPr lang="pl-PL" sz="3200" b="1" dirty="0">
                <a:latin typeface="Arial" pitchFamily="34"/>
                <a:cs typeface="Arial" pitchFamily="34"/>
              </a:rPr>
              <a:t>Akční plánování v území - IDZ 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838200" y="1670349"/>
            <a:ext cx="10515600" cy="4592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https://opjak.cz/vyzvy/vyzva-c-02_23_018-akcni-planovani-v-uzemi-idz/</a:t>
            </a: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vyhlášení výzvy: 22. června 2023</a:t>
            </a:r>
          </a:p>
          <a:p>
            <a:pPr lvl="1"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ukončení příjmu žádostí: 30. června 2025</a:t>
            </a:r>
          </a:p>
          <a:p>
            <a:pPr lvl="1"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Cílem výzvy je podpora implementace aktivit a opatření naplánovaných v dlouhodobých záměrech vzdělávání a vzdělávací soustavy v krajích a krajských akčních plánech rozvoje vzdělávání, které povedou ke zlepšení kvality vzdělávání na území krajů.</a:t>
            </a:r>
          </a:p>
          <a:p>
            <a:pPr lvl="1"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Maximální výše projektu pro Plzeňský kraj: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122 535 700 Kč</a:t>
            </a:r>
          </a:p>
          <a:p>
            <a:pPr marL="457200" lvl="1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6"/>
          <p:cNvCxnSpPr/>
          <p:nvPr/>
        </p:nvCxnSpPr>
        <p:spPr>
          <a:xfrm>
            <a:off x="1981200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31706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229600" cy="960440"/>
          </a:xfrm>
        </p:spPr>
        <p:txBody>
          <a:bodyPr/>
          <a:lstStyle/>
          <a:p>
            <a:pPr lvl="0" algn="ctr"/>
            <a:r>
              <a:rPr lang="cs-CZ" sz="3200" b="1" dirty="0">
                <a:latin typeface="Arial" pitchFamily="34"/>
                <a:cs typeface="Arial" pitchFamily="34"/>
              </a:rPr>
              <a:t>OP JAK – </a:t>
            </a:r>
            <a:r>
              <a:rPr lang="pl-PL" sz="3200" b="1" dirty="0">
                <a:latin typeface="Arial" pitchFamily="34"/>
                <a:cs typeface="Arial" pitchFamily="34"/>
              </a:rPr>
              <a:t>Akční plánování v území - MAP 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838200" y="1670349"/>
            <a:ext cx="10515600" cy="4592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https://opjak.cz/vyzvy/vyzva-c-02_23_017-akcni-planovani-v-uzemi-map/</a:t>
            </a: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vyhlášení výzvy: 19. června 2023</a:t>
            </a:r>
          </a:p>
          <a:p>
            <a:pPr lvl="1"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ukončení příjmu žádostí: 30. září 2024</a:t>
            </a:r>
          </a:p>
          <a:p>
            <a:pPr lvl="1"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Cílem výzvy je podpora společného plánování a spolupráce zřizovatelů, škol a ostatních aktérů ve vzdělávání včetně organizací neformálního vzdělávání v daném místě, která umožní společné řešení místně specifických problémů a potřeb také se zřetelem ke snižování sociálního vyloučení ve vzdělávání v územích se SVL. Současně bude podpořena i implementace konkrétních intervencí MAP, které povedou ke zlepšení kvality vzdělávání v MŠ a ZŠ.</a:t>
            </a:r>
          </a:p>
          <a:p>
            <a:pPr lvl="1"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Alokace výzvy: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1 700 mil. Kč</a:t>
            </a:r>
          </a:p>
          <a:p>
            <a:pPr marL="457200" lvl="1" indent="0">
              <a:buNone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6"/>
          <p:cNvCxnSpPr/>
          <p:nvPr/>
        </p:nvCxnSpPr>
        <p:spPr>
          <a:xfrm>
            <a:off x="1981200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34779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8626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229600" cy="960440"/>
          </a:xfrm>
        </p:spPr>
        <p:txBody>
          <a:bodyPr/>
          <a:lstStyle/>
          <a:p>
            <a:pPr lvl="0" algn="ctr"/>
            <a:r>
              <a:rPr lang="cs-CZ" sz="3200" b="1" dirty="0">
                <a:latin typeface="Arial" pitchFamily="34"/>
                <a:cs typeface="Arial" pitchFamily="34"/>
              </a:rPr>
              <a:t>IROP 2021-2027 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838200" y="1670349"/>
            <a:ext cx="10515600" cy="4592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Harmonogram výzev na rok 2023: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88. výzva IROP – Další vzdělávání – SC 4.1 (PR)</a:t>
            </a:r>
          </a:p>
          <a:p>
            <a:pPr marL="0" indent="0">
              <a:buNone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Vyhlášení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17. 10. 2023, příjem žádostí od 23. 4. 2023</a:t>
            </a:r>
          </a:p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96. výzva IROP - Školská poradenská zařízení, speciální vzdělávání a střediska výchovné péče- SC 4.1 (PR)</a:t>
            </a:r>
          </a:p>
          <a:p>
            <a:pPr marL="0" indent="0">
              <a:buNone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Předpoklad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vyhlášení v listopadu 2023</a:t>
            </a:r>
          </a:p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6"/>
          <p:cNvCxnSpPr/>
          <p:nvPr/>
        </p:nvCxnSpPr>
        <p:spPr>
          <a:xfrm>
            <a:off x="1076227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59869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026543" y="274640"/>
            <a:ext cx="9184257" cy="960440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sz="3200" b="1" dirty="0">
                <a:latin typeface="Arial" pitchFamily="34"/>
                <a:cs typeface="Arial" pitchFamily="34"/>
              </a:rPr>
              <a:t>Aktuální informace k realizaci projektu „Krajský akční plán rozvoje vzdělávání Plzeňského kraje II“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480922" y="1464100"/>
            <a:ext cx="11230155" cy="48418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Číslo stanoviska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02/21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PS Vzdělávání pro území Plzeňského kraje: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	I. Bere na vědomí</a:t>
            </a:r>
          </a:p>
          <a:p>
            <a:pPr marL="0" lv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a. aktuální informace k realizaci projektu „Krajský akční plán rozvoje vzdělávání 	Plzeňského kraje II“</a:t>
            </a:r>
          </a:p>
          <a:p>
            <a:pPr marL="0" lv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Počet příloh stanoviska: 0</a:t>
            </a:r>
          </a:p>
          <a:p>
            <a:pPr marL="0" indent="0">
              <a:buNone/>
            </a:pPr>
            <a:endParaRPr lang="cs-CZ" dirty="0"/>
          </a:p>
        </p:txBody>
      </p:sp>
      <p:cxnSp>
        <p:nvCxnSpPr>
          <p:cNvPr id="4" name="Přímá spojnice 6"/>
          <p:cNvCxnSpPr/>
          <p:nvPr/>
        </p:nvCxnSpPr>
        <p:spPr>
          <a:xfrm>
            <a:off x="810883" y="1235080"/>
            <a:ext cx="9399917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35643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" t="6828" b="7457"/>
          <a:stretch/>
        </p:blipFill>
        <p:spPr>
          <a:xfrm>
            <a:off x="1500996" y="-11078"/>
            <a:ext cx="10691003" cy="684319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3440" cy="3480816"/>
          </a:xfrm>
          <a:prstGeom prst="rect">
            <a:avLst/>
          </a:prstGeom>
        </p:spPr>
      </p:pic>
      <p:sp>
        <p:nvSpPr>
          <p:cNvPr id="3" name="Nadpis 1"/>
          <p:cNvSpPr txBox="1">
            <a:spLocks noGrp="1"/>
          </p:cNvSpPr>
          <p:nvPr>
            <p:ph type="ctrTitle"/>
          </p:nvPr>
        </p:nvSpPr>
        <p:spPr>
          <a:xfrm>
            <a:off x="1778480" y="2424023"/>
            <a:ext cx="9470366" cy="2085846"/>
          </a:xfrm>
        </p:spPr>
        <p:txBody>
          <a:bodyPr>
            <a:noAutofit/>
          </a:bodyPr>
          <a:lstStyle/>
          <a:p>
            <a:pPr lvl="0" algn="l"/>
            <a:r>
              <a:rPr lang="cs-CZ" sz="2800" b="1" dirty="0">
                <a:solidFill>
                  <a:srgbClr val="0067AC"/>
                </a:solidFill>
                <a:latin typeface="Arial" pitchFamily="34"/>
                <a:cs typeface="Arial" pitchFamily="34"/>
              </a:rPr>
              <a:t>3. </a:t>
            </a:r>
            <a:r>
              <a:rPr lang="cs-CZ" sz="2800" b="1" dirty="0" smtClean="0">
                <a:solidFill>
                  <a:srgbClr val="0067AC"/>
                </a:solidFill>
                <a:latin typeface="Arial" pitchFamily="34"/>
                <a:cs typeface="Arial" pitchFamily="34"/>
              </a:rPr>
              <a:t>Schválení </a:t>
            </a:r>
            <a:r>
              <a:rPr lang="cs-CZ" sz="2800" b="1" dirty="0">
                <a:solidFill>
                  <a:srgbClr val="0067AC"/>
                </a:solidFill>
                <a:latin typeface="Arial" pitchFamily="34"/>
                <a:cs typeface="Arial" pitchFamily="34"/>
              </a:rPr>
              <a:t>Souhrnného rámce pro investice do infrastruktury školských poradenských zařízení a vzdělávání ve školách a třídách zřízených dle § 16 odst. 9 školského zákona</a:t>
            </a:r>
          </a:p>
        </p:txBody>
      </p:sp>
    </p:spTree>
    <p:extLst>
      <p:ext uri="{BB962C8B-B14F-4D97-AF65-F5344CB8AC3E}">
        <p14:creationId xmlns:p14="http://schemas.microsoft.com/office/powerpoint/2010/main" val="428604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395" y="-594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737076" cy="960440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sz="3200" b="1" dirty="0" smtClean="0">
                <a:latin typeface="Arial" pitchFamily="34"/>
                <a:cs typeface="Arial" pitchFamily="34"/>
              </a:rPr>
              <a:t>Rámec pro speciální školství – alokace a kritéria</a:t>
            </a:r>
            <a:endParaRPr lang="cs-CZ" sz="3200" b="1" dirty="0">
              <a:latin typeface="Arial" pitchFamily="34"/>
              <a:cs typeface="Arial" pitchFamily="34"/>
            </a:endParaRP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838200" y="1431985"/>
            <a:ext cx="10515600" cy="514997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6"/>
          <p:cNvCxnSpPr/>
          <p:nvPr/>
        </p:nvCxnSpPr>
        <p:spPr>
          <a:xfrm>
            <a:off x="1981200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583990"/>
              </p:ext>
            </p:extLst>
          </p:nvPr>
        </p:nvGraphicFramePr>
        <p:xfrm>
          <a:off x="957215" y="2123437"/>
          <a:ext cx="10277574" cy="770634"/>
        </p:xfrm>
        <a:graphic>
          <a:graphicData uri="http://schemas.openxmlformats.org/drawingml/2006/table">
            <a:tbl>
              <a:tblPr/>
              <a:tblGrid>
                <a:gridCol w="2964338">
                  <a:extLst>
                    <a:ext uri="{9D8B030D-6E8A-4147-A177-3AD203B41FA5}">
                      <a16:colId xmlns:a16="http://schemas.microsoft.com/office/drawing/2014/main" val="3155669800"/>
                    </a:ext>
                  </a:extLst>
                </a:gridCol>
                <a:gridCol w="1360595">
                  <a:extLst>
                    <a:ext uri="{9D8B030D-6E8A-4147-A177-3AD203B41FA5}">
                      <a16:colId xmlns:a16="http://schemas.microsoft.com/office/drawing/2014/main" val="415679902"/>
                    </a:ext>
                  </a:extLst>
                </a:gridCol>
                <a:gridCol w="1530121">
                  <a:extLst>
                    <a:ext uri="{9D8B030D-6E8A-4147-A177-3AD203B41FA5}">
                      <a16:colId xmlns:a16="http://schemas.microsoft.com/office/drawing/2014/main" val="2939326155"/>
                    </a:ext>
                  </a:extLst>
                </a:gridCol>
                <a:gridCol w="1436440">
                  <a:extLst>
                    <a:ext uri="{9D8B030D-6E8A-4147-A177-3AD203B41FA5}">
                      <a16:colId xmlns:a16="http://schemas.microsoft.com/office/drawing/2014/main" val="414527607"/>
                    </a:ext>
                  </a:extLst>
                </a:gridCol>
                <a:gridCol w="1498895">
                  <a:extLst>
                    <a:ext uri="{9D8B030D-6E8A-4147-A177-3AD203B41FA5}">
                      <a16:colId xmlns:a16="http://schemas.microsoft.com/office/drawing/2014/main" val="2504528700"/>
                    </a:ext>
                  </a:extLst>
                </a:gridCol>
                <a:gridCol w="1487185">
                  <a:extLst>
                    <a:ext uri="{9D8B030D-6E8A-4147-A177-3AD203B41FA5}">
                      <a16:colId xmlns:a16="http://schemas.microsoft.com/office/drawing/2014/main" val="1532642093"/>
                    </a:ext>
                  </a:extLst>
                </a:gridCol>
              </a:tblGrid>
              <a:tr h="385317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70%</a:t>
                      </a:r>
                    </a:p>
                  </a:txBody>
                  <a:tcPr marL="9525" marR="9525" marT="9525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</a:t>
                      </a:r>
                    </a:p>
                  </a:txBody>
                  <a:tcPr marL="9525" marR="9525" marT="9525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130%</a:t>
                      </a:r>
                    </a:p>
                  </a:txBody>
                  <a:tcPr marL="9525" marR="9525" marT="9525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EFRR  ze 130 %</a:t>
                      </a:r>
                    </a:p>
                  </a:txBody>
                  <a:tcPr marL="9525" marR="9525" marT="9525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5742657"/>
                  </a:ext>
                </a:extLst>
              </a:tr>
              <a:tr h="385317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Předpokládaná krajská alokace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31 597 867,01 Kč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13 541 943,00 Kč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45 139 810,01 Kč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58 681 753,02 Kč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41 077 227,11 Kč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5019985"/>
                  </a:ext>
                </a:extLst>
              </a:tr>
            </a:tbl>
          </a:graphicData>
        </a:graphic>
      </p:graphicFrame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986160"/>
              </p:ext>
            </p:extLst>
          </p:nvPr>
        </p:nvGraphicFramePr>
        <p:xfrm>
          <a:off x="957213" y="3110845"/>
          <a:ext cx="10277576" cy="2611225"/>
        </p:xfrm>
        <a:graphic>
          <a:graphicData uri="http://schemas.openxmlformats.org/drawingml/2006/table">
            <a:tbl>
              <a:tblPr/>
              <a:tblGrid>
                <a:gridCol w="1120675">
                  <a:extLst>
                    <a:ext uri="{9D8B030D-6E8A-4147-A177-3AD203B41FA5}">
                      <a16:colId xmlns:a16="http://schemas.microsoft.com/office/drawing/2014/main" val="3340775634"/>
                    </a:ext>
                  </a:extLst>
                </a:gridCol>
                <a:gridCol w="1436307">
                  <a:extLst>
                    <a:ext uri="{9D8B030D-6E8A-4147-A177-3AD203B41FA5}">
                      <a16:colId xmlns:a16="http://schemas.microsoft.com/office/drawing/2014/main" val="441027874"/>
                    </a:ext>
                  </a:extLst>
                </a:gridCol>
                <a:gridCol w="1776765">
                  <a:extLst>
                    <a:ext uri="{9D8B030D-6E8A-4147-A177-3AD203B41FA5}">
                      <a16:colId xmlns:a16="http://schemas.microsoft.com/office/drawing/2014/main" val="2135353841"/>
                    </a:ext>
                  </a:extLst>
                </a:gridCol>
                <a:gridCol w="680916">
                  <a:extLst>
                    <a:ext uri="{9D8B030D-6E8A-4147-A177-3AD203B41FA5}">
                      <a16:colId xmlns:a16="http://schemas.microsoft.com/office/drawing/2014/main" val="797978895"/>
                    </a:ext>
                  </a:extLst>
                </a:gridCol>
                <a:gridCol w="1177418">
                  <a:extLst>
                    <a:ext uri="{9D8B030D-6E8A-4147-A177-3AD203B41FA5}">
                      <a16:colId xmlns:a16="http://schemas.microsoft.com/office/drawing/2014/main" val="368587606"/>
                    </a:ext>
                  </a:extLst>
                </a:gridCol>
                <a:gridCol w="1035559">
                  <a:extLst>
                    <a:ext uri="{9D8B030D-6E8A-4147-A177-3AD203B41FA5}">
                      <a16:colId xmlns:a16="http://schemas.microsoft.com/office/drawing/2014/main" val="1309364623"/>
                    </a:ext>
                  </a:extLst>
                </a:gridCol>
                <a:gridCol w="1007188">
                  <a:extLst>
                    <a:ext uri="{9D8B030D-6E8A-4147-A177-3AD203B41FA5}">
                      <a16:colId xmlns:a16="http://schemas.microsoft.com/office/drawing/2014/main" val="1096648973"/>
                    </a:ext>
                  </a:extLst>
                </a:gridCol>
                <a:gridCol w="680916">
                  <a:extLst>
                    <a:ext uri="{9D8B030D-6E8A-4147-A177-3AD203B41FA5}">
                      <a16:colId xmlns:a16="http://schemas.microsoft.com/office/drawing/2014/main" val="3838480430"/>
                    </a:ext>
                  </a:extLst>
                </a:gridCol>
                <a:gridCol w="680916">
                  <a:extLst>
                    <a:ext uri="{9D8B030D-6E8A-4147-A177-3AD203B41FA5}">
                      <a16:colId xmlns:a16="http://schemas.microsoft.com/office/drawing/2014/main" val="2210399024"/>
                    </a:ext>
                  </a:extLst>
                </a:gridCol>
                <a:gridCol w="680916">
                  <a:extLst>
                    <a:ext uri="{9D8B030D-6E8A-4147-A177-3AD203B41FA5}">
                      <a16:colId xmlns:a16="http://schemas.microsoft.com/office/drawing/2014/main" val="85797917"/>
                    </a:ext>
                  </a:extLst>
                </a:gridCol>
              </a:tblGrid>
              <a:tr h="673208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Připravenost projektu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Realizace projektu v předešlé výzvě IROP pro speciální školy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Počet projektových záměrů za organizaci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Výdaje projektu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5186185"/>
                  </a:ext>
                </a:extLst>
              </a:tr>
              <a:tr h="122562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Projektový záměr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Zpracovaná projektová dokumentace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Zpracovaná projektová dokumentace včetně stavebního povolení (popř. stavební povolení není potřeba)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projektový záměr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a více projektových záměrů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11,9 mil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12 - 19,9 mil.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Nad 20 mil.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9542807"/>
                  </a:ext>
                </a:extLst>
              </a:tr>
              <a:tr h="71239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942948"/>
                  </a:ext>
                </a:extLst>
              </a:tr>
            </a:tbl>
          </a:graphicData>
        </a:graphic>
      </p:graphicFrame>
      <p:sp>
        <p:nvSpPr>
          <p:cNvPr id="8" name="Obdélník 7"/>
          <p:cNvSpPr/>
          <p:nvPr/>
        </p:nvSpPr>
        <p:spPr>
          <a:xfrm>
            <a:off x="957213" y="5806379"/>
            <a:ext cx="5993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Při rovnosti bodů má přednost projekt s menšími náklady</a:t>
            </a:r>
          </a:p>
        </p:txBody>
      </p:sp>
      <p:sp>
        <p:nvSpPr>
          <p:cNvPr id="9" name="Obdélník 8"/>
          <p:cNvSpPr/>
          <p:nvPr/>
        </p:nvSpPr>
        <p:spPr>
          <a:xfrm>
            <a:off x="939933" y="1341857"/>
            <a:ext cx="1029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96. výzva IROP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- Školská poradenská zařízení, speciální vzdělávání a střediska výchovné péče- SC 4.1 (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PR) - předpoklad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vyhlášení v listopadu 2023</a:t>
            </a:r>
          </a:p>
        </p:txBody>
      </p:sp>
    </p:spTree>
    <p:extLst>
      <p:ext uri="{BB962C8B-B14F-4D97-AF65-F5344CB8AC3E}">
        <p14:creationId xmlns:p14="http://schemas.microsoft.com/office/powerpoint/2010/main" val="382647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395" y="-594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737076" cy="960440"/>
          </a:xfrm>
        </p:spPr>
        <p:txBody>
          <a:bodyPr>
            <a:normAutofit/>
          </a:bodyPr>
          <a:lstStyle/>
          <a:p>
            <a:pPr lvl="0" algn="ctr"/>
            <a:r>
              <a:rPr lang="cs-CZ" sz="3200" b="1" dirty="0" smtClean="0">
                <a:latin typeface="Arial" pitchFamily="34"/>
                <a:cs typeface="Arial" pitchFamily="34"/>
              </a:rPr>
              <a:t>Rámec pro speciální školství</a:t>
            </a:r>
            <a:endParaRPr lang="cs-CZ" sz="3200" b="1" dirty="0">
              <a:latin typeface="Arial" pitchFamily="34"/>
              <a:cs typeface="Arial" pitchFamily="34"/>
            </a:endParaRP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838200" y="1431985"/>
            <a:ext cx="10515600" cy="514997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6"/>
          <p:cNvCxnSpPr/>
          <p:nvPr/>
        </p:nvCxnSpPr>
        <p:spPr>
          <a:xfrm>
            <a:off x="1981200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  <p:graphicFrame>
        <p:nvGraphicFramePr>
          <p:cNvPr id="9" name="Zástupný symbol pro obsah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5973973"/>
              </p:ext>
            </p:extLst>
          </p:nvPr>
        </p:nvGraphicFramePr>
        <p:xfrm>
          <a:off x="301659" y="1630838"/>
          <a:ext cx="11689237" cy="4939644"/>
        </p:xfrm>
        <a:graphic>
          <a:graphicData uri="http://schemas.openxmlformats.org/drawingml/2006/table">
            <a:tbl>
              <a:tblPr/>
              <a:tblGrid>
                <a:gridCol w="1505399">
                  <a:extLst>
                    <a:ext uri="{9D8B030D-6E8A-4147-A177-3AD203B41FA5}">
                      <a16:colId xmlns:a16="http://schemas.microsoft.com/office/drawing/2014/main" val="2150539012"/>
                    </a:ext>
                  </a:extLst>
                </a:gridCol>
                <a:gridCol w="3965110">
                  <a:extLst>
                    <a:ext uri="{9D8B030D-6E8A-4147-A177-3AD203B41FA5}">
                      <a16:colId xmlns:a16="http://schemas.microsoft.com/office/drawing/2014/main" val="1881893982"/>
                    </a:ext>
                  </a:extLst>
                </a:gridCol>
                <a:gridCol w="3315459">
                  <a:extLst>
                    <a:ext uri="{9D8B030D-6E8A-4147-A177-3AD203B41FA5}">
                      <a16:colId xmlns:a16="http://schemas.microsoft.com/office/drawing/2014/main" val="4122959967"/>
                    </a:ext>
                  </a:extLst>
                </a:gridCol>
                <a:gridCol w="1505399">
                  <a:extLst>
                    <a:ext uri="{9D8B030D-6E8A-4147-A177-3AD203B41FA5}">
                      <a16:colId xmlns:a16="http://schemas.microsoft.com/office/drawing/2014/main" val="4220425163"/>
                    </a:ext>
                  </a:extLst>
                </a:gridCol>
                <a:gridCol w="1397870">
                  <a:extLst>
                    <a:ext uri="{9D8B030D-6E8A-4147-A177-3AD203B41FA5}">
                      <a16:colId xmlns:a16="http://schemas.microsoft.com/office/drawing/2014/main" val="3933433136"/>
                    </a:ext>
                  </a:extLst>
                </a:gridCol>
              </a:tblGrid>
              <a:tr h="57521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Pořadí projektu</a:t>
                      </a:r>
                    </a:p>
                  </a:txBody>
                  <a:tcPr marL="6334" marR="6334" marT="63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Žadatel</a:t>
                      </a:r>
                    </a:p>
                  </a:txBody>
                  <a:tcPr marL="6334" marR="6334" marT="63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Název projektu</a:t>
                      </a:r>
                    </a:p>
                  </a:txBody>
                  <a:tcPr marL="6334" marR="6334" marT="63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Výdaje projektu  v Kč</a:t>
                      </a:r>
                    </a:p>
                  </a:txBody>
                  <a:tcPr marL="6334" marR="6334" marT="63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113895"/>
                  </a:ext>
                </a:extLst>
              </a:tr>
              <a:tr h="81248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celkové způsobilé  výdaje projektu</a:t>
                      </a:r>
                    </a:p>
                  </a:txBody>
                  <a:tcPr marL="6334" marR="6334" marT="63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 toho podíl EFRR 1)</a:t>
                      </a:r>
                    </a:p>
                  </a:txBody>
                  <a:tcPr marL="6334" marR="6334" marT="63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4756697"/>
                  </a:ext>
                </a:extLst>
              </a:tr>
              <a:tr h="30198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4" marR="6334" marT="63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Základní škola praktická Kralovice, okres Plzeň – sever</a:t>
                      </a:r>
                    </a:p>
                  </a:txBody>
                  <a:tcPr marL="6334" marR="6334" marT="63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Modernizace ZŠ praktické Kralovice</a:t>
                      </a:r>
                    </a:p>
                  </a:txBody>
                  <a:tcPr marL="6334" marR="6334" marT="63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11 400 000</a:t>
                      </a:r>
                    </a:p>
                  </a:txBody>
                  <a:tcPr marL="6334" marR="6334" marT="63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7 980 000</a:t>
                      </a:r>
                    </a:p>
                  </a:txBody>
                  <a:tcPr marL="6334" marR="6334" marT="63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5700941"/>
                  </a:ext>
                </a:extLst>
              </a:tr>
              <a:tr h="118637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4" marR="6334" marT="63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Základní škola speciální a Praktická škola Diakonie ČCE Merklín</a:t>
                      </a:r>
                    </a:p>
                  </a:txBody>
                  <a:tcPr marL="6334" marR="6334" marT="63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Přístavba učebny a zázemí pro Praktickou školu dvouletou</a:t>
                      </a:r>
                    </a:p>
                  </a:txBody>
                  <a:tcPr marL="6334" marR="6334" marT="63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5 000 000</a:t>
                      </a:r>
                    </a:p>
                  </a:txBody>
                  <a:tcPr marL="6334" marR="6334" marT="63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3 500 000</a:t>
                      </a:r>
                    </a:p>
                  </a:txBody>
                  <a:tcPr marL="6334" marR="6334" marT="63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4976261"/>
                  </a:ext>
                </a:extLst>
              </a:tr>
              <a:tr h="102819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4" marR="6334" marT="63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Střední škola živnostenská a Základní škola, Planá</a:t>
                      </a:r>
                    </a:p>
                  </a:txBody>
                  <a:tcPr marL="6334" marR="6334" marT="63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Učebny a dílny pro ergoterapii a vybudování zázemí pro poskytování služeb školských poradenských zařízení</a:t>
                      </a:r>
                    </a:p>
                  </a:txBody>
                  <a:tcPr marL="6334" marR="6334" marT="63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42 000 000</a:t>
                      </a:r>
                    </a:p>
                  </a:txBody>
                  <a:tcPr marL="6334" marR="6334" marT="63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29 400 000</a:t>
                      </a:r>
                    </a:p>
                  </a:txBody>
                  <a:tcPr marL="6334" marR="6334" marT="63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2674885"/>
                  </a:ext>
                </a:extLst>
              </a:tr>
              <a:tr h="103538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4" marR="6334" marT="63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Základní škola a Mateřská škola pro zrakově postižené a vady řeči, Plzeň, Lazaretní 25</a:t>
                      </a:r>
                    </a:p>
                  </a:txBody>
                  <a:tcPr marL="6334" marR="6334" marT="63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Výstavba nového pavilonu MŠ a střešní nástavba SPC, Ke Špitálskému lesu 3, Plzeň</a:t>
                      </a:r>
                    </a:p>
                  </a:txBody>
                  <a:tcPr marL="6334" marR="6334" marT="63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63 000 000</a:t>
                      </a:r>
                    </a:p>
                  </a:txBody>
                  <a:tcPr marL="6334" marR="6334" marT="63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44 100 000</a:t>
                      </a:r>
                    </a:p>
                  </a:txBody>
                  <a:tcPr marL="6334" marR="6334" marT="63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3679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282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" t="6828" b="7457"/>
          <a:stretch/>
        </p:blipFill>
        <p:spPr>
          <a:xfrm>
            <a:off x="1500996" y="-11078"/>
            <a:ext cx="10691003" cy="684319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3440" cy="3480816"/>
          </a:xfrm>
          <a:prstGeom prst="rect">
            <a:avLst/>
          </a:prstGeom>
        </p:spPr>
      </p:pic>
      <p:sp>
        <p:nvSpPr>
          <p:cNvPr id="3" name="Nadpis 1"/>
          <p:cNvSpPr txBox="1">
            <a:spLocks noGrp="1"/>
          </p:cNvSpPr>
          <p:nvPr>
            <p:ph type="ctrTitle"/>
          </p:nvPr>
        </p:nvSpPr>
        <p:spPr>
          <a:xfrm>
            <a:off x="2209800" y="3347540"/>
            <a:ext cx="7020464" cy="932870"/>
          </a:xfrm>
        </p:spPr>
        <p:txBody>
          <a:bodyPr>
            <a:noAutofit/>
          </a:bodyPr>
          <a:lstStyle/>
          <a:p>
            <a:pPr lvl="0"/>
            <a:r>
              <a:rPr lang="cs-CZ" sz="2800" b="1" dirty="0">
                <a:solidFill>
                  <a:srgbClr val="0067AC"/>
                </a:solidFill>
                <a:latin typeface="Arial" pitchFamily="34"/>
                <a:cs typeface="Arial" pitchFamily="34"/>
              </a:rPr>
              <a:t>1. </a:t>
            </a:r>
            <a:r>
              <a:rPr lang="cs-CZ" sz="2800" b="1" dirty="0">
                <a:solidFill>
                  <a:schemeClr val="accent1">
                    <a:lumMod val="75000"/>
                  </a:schemeClr>
                </a:solidFill>
                <a:latin typeface="Arial" pitchFamily="34"/>
                <a:cs typeface="Arial" pitchFamily="34"/>
              </a:rPr>
              <a:t>Zahájení, schválení programu</a:t>
            </a:r>
          </a:p>
        </p:txBody>
      </p:sp>
    </p:spTree>
    <p:extLst>
      <p:ext uri="{BB962C8B-B14F-4D97-AF65-F5344CB8AC3E}">
        <p14:creationId xmlns:p14="http://schemas.microsoft.com/office/powerpoint/2010/main" val="320995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026543" y="274640"/>
            <a:ext cx="9184257" cy="960440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sz="3200" b="1" dirty="0" smtClean="0">
                <a:latin typeface="Arial" pitchFamily="34"/>
                <a:cs typeface="Arial" pitchFamily="34"/>
              </a:rPr>
              <a:t>Schválení </a:t>
            </a:r>
            <a:r>
              <a:rPr lang="cs-CZ" sz="3200" b="1" dirty="0">
                <a:latin typeface="Arial" pitchFamily="34"/>
                <a:cs typeface="Arial" pitchFamily="34"/>
              </a:rPr>
              <a:t>Souhrnného rámce pro investice do </a:t>
            </a:r>
            <a:r>
              <a:rPr lang="cs-CZ" sz="3200" b="1" dirty="0" smtClean="0">
                <a:latin typeface="Arial" pitchFamily="34"/>
                <a:cs typeface="Arial" pitchFamily="34"/>
              </a:rPr>
              <a:t>speciálního školství</a:t>
            </a:r>
            <a:endParaRPr lang="cs-CZ" sz="3200" b="1" dirty="0">
              <a:latin typeface="Arial" pitchFamily="34"/>
              <a:cs typeface="Arial" pitchFamily="34"/>
            </a:endParaRP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480922" y="1464100"/>
            <a:ext cx="11230155" cy="48418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b="1" dirty="0"/>
              <a:t>Č. stanoviska </a:t>
            </a:r>
            <a:r>
              <a:rPr lang="cs-CZ" b="1" dirty="0" smtClean="0"/>
              <a:t>03/21</a:t>
            </a:r>
            <a:endParaRPr lang="cs-CZ" dirty="0"/>
          </a:p>
          <a:p>
            <a:endParaRPr lang="cs-CZ" b="1" dirty="0"/>
          </a:p>
          <a:p>
            <a:pPr marL="0" indent="0">
              <a:buNone/>
            </a:pPr>
            <a:r>
              <a:rPr lang="cs-CZ" b="1" dirty="0"/>
              <a:t>PS Vzdělávání pro území Plzeňského kraje:</a:t>
            </a:r>
            <a:endParaRPr lang="cs-CZ" dirty="0"/>
          </a:p>
          <a:p>
            <a:pPr marL="971550" lvl="1" indent="-514350">
              <a:buFont typeface="+mj-lt"/>
              <a:buAutoNum type="romanUcPeriod"/>
            </a:pPr>
            <a:r>
              <a:rPr lang="cs-CZ" b="1" dirty="0"/>
              <a:t>Schvaluje</a:t>
            </a:r>
            <a:endParaRPr lang="cs-CZ" dirty="0"/>
          </a:p>
          <a:p>
            <a:pPr marL="1371600" lvl="2" indent="-457200">
              <a:buFont typeface="+mj-lt"/>
              <a:buAutoNum type="alphaLcParenR"/>
            </a:pPr>
            <a:r>
              <a:rPr lang="cs-CZ" dirty="0" smtClean="0"/>
              <a:t>Souhrnný rámec </a:t>
            </a:r>
            <a:r>
              <a:rPr lang="cs-CZ" dirty="0"/>
              <a:t>pro investice do infrastruktury školských poradenských zařízení a vzdělávání ve školách a třídách zřízených dle § 16 odst. 9 školského zákona</a:t>
            </a:r>
            <a:endParaRPr lang="cs-CZ" dirty="0" smtClean="0"/>
          </a:p>
          <a:p>
            <a:pPr marL="971550" lvl="1" indent="-514350">
              <a:buFont typeface="+mj-lt"/>
              <a:buAutoNum type="romanUcPeriod"/>
            </a:pPr>
            <a:r>
              <a:rPr lang="cs-CZ" b="1" dirty="0" smtClean="0"/>
              <a:t>Ukládá předložit RSK ke schválení</a:t>
            </a:r>
            <a:endParaRPr lang="cs-CZ" dirty="0" smtClean="0"/>
          </a:p>
          <a:p>
            <a:pPr marL="1371600" lvl="2" indent="-457200">
              <a:buFont typeface="+mj-lt"/>
              <a:buAutoNum type="alphaLcParenR"/>
            </a:pPr>
            <a:r>
              <a:rPr lang="cs-CZ" dirty="0"/>
              <a:t>Souhrnný rámec pro investice do infrastruktury školských poradenských zařízení a vzdělávání ve školách a třídách zřízených dle § 16 odst. 9 školského zákona</a:t>
            </a:r>
          </a:p>
          <a:p>
            <a:pPr marL="0" indent="0">
              <a:buNone/>
            </a:pPr>
            <a:endParaRPr lang="cs-CZ" dirty="0"/>
          </a:p>
        </p:txBody>
      </p:sp>
      <p:cxnSp>
        <p:nvCxnSpPr>
          <p:cNvPr id="4" name="Přímá spojnice 6"/>
          <p:cNvCxnSpPr/>
          <p:nvPr/>
        </p:nvCxnSpPr>
        <p:spPr>
          <a:xfrm>
            <a:off x="810883" y="1235080"/>
            <a:ext cx="9399917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01647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" t="6828" b="7457"/>
          <a:stretch/>
        </p:blipFill>
        <p:spPr>
          <a:xfrm>
            <a:off x="1500996" y="-11078"/>
            <a:ext cx="10691003" cy="684319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3440" cy="3480816"/>
          </a:xfrm>
          <a:prstGeom prst="rect">
            <a:avLst/>
          </a:prstGeom>
        </p:spPr>
      </p:pic>
      <p:sp>
        <p:nvSpPr>
          <p:cNvPr id="3" name="Nadpis 1"/>
          <p:cNvSpPr txBox="1">
            <a:spLocks noGrp="1"/>
          </p:cNvSpPr>
          <p:nvPr>
            <p:ph type="ctrTitle"/>
          </p:nvPr>
        </p:nvSpPr>
        <p:spPr>
          <a:xfrm>
            <a:off x="1570007" y="3090880"/>
            <a:ext cx="8860767" cy="1272339"/>
          </a:xfrm>
        </p:spPr>
        <p:txBody>
          <a:bodyPr>
            <a:noAutofit/>
          </a:bodyPr>
          <a:lstStyle/>
          <a:p>
            <a:pPr lvl="0"/>
            <a:r>
              <a:rPr lang="cs-CZ" sz="2800" b="1" dirty="0">
                <a:solidFill>
                  <a:srgbClr val="0067AC"/>
                </a:solidFill>
                <a:latin typeface="Arial" pitchFamily="34"/>
                <a:cs typeface="Arial" pitchFamily="34"/>
              </a:rPr>
              <a:t>4. </a:t>
            </a:r>
            <a:r>
              <a:rPr lang="cs-CZ" sz="2800" b="1" dirty="0" smtClean="0">
                <a:solidFill>
                  <a:srgbClr val="0067AC"/>
                </a:solidFill>
                <a:latin typeface="Arial" pitchFamily="34"/>
                <a:cs typeface="Arial" pitchFamily="34"/>
              </a:rPr>
              <a:t>Aktuální </a:t>
            </a:r>
            <a:r>
              <a:rPr lang="cs-CZ" sz="2800" b="1" dirty="0">
                <a:solidFill>
                  <a:srgbClr val="0067AC"/>
                </a:solidFill>
                <a:latin typeface="Arial" pitchFamily="34"/>
                <a:cs typeface="Arial" pitchFamily="34"/>
              </a:rPr>
              <a:t>informace k realizaci projektu Smart Akcelerátor Plzeňského kraje III</a:t>
            </a:r>
          </a:p>
        </p:txBody>
      </p:sp>
      <p:sp>
        <p:nvSpPr>
          <p:cNvPr id="2" name="AutoShape 2" descr="https://euc-powerpoint.officeapps.live.com/pods/GetClipboardImage.ashx?Id=6ce75d94-8e98-4cc5-b062-80ec3523ec8e&amp;DC=GEU4&amp;pkey=75fd507e-1a02-4071-9101-3b1cdcfb551e&amp;wdwaccluster=GEU4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https://euc-powerpoint.officeapps.live.com/pods/GetClipboardImage.ashx?Id=ee61878a-249a-477d-a55e-0a7db68f20c2&amp;DC=GEU4&amp;pkey=3373f28d-6df9-413c-b587-3eb07da48d43&amp;wdwaccluster=GEU4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https://euc-powerpoint.officeapps.live.com/pods/GetClipboardImage.ashx?Id=ee61878a-249a-477d-a55e-0a7db68f20c2&amp;DC=GEU4&amp;pkey=3373f28d-6df9-413c-b587-3eb07da48d43&amp;wdwaccluster=GEU4"/>
          <p:cNvSpPr>
            <a:spLocks noChangeAspect="1" noChangeArrowheads="1"/>
          </p:cNvSpPr>
          <p:nvPr/>
        </p:nvSpPr>
        <p:spPr bwMode="auto">
          <a:xfrm>
            <a:off x="51752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560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6F065CB2-E2A7-86BF-858F-B18658512DA5}"/>
              </a:ext>
            </a:extLst>
          </p:cNvPr>
          <p:cNvSpPr/>
          <p:nvPr/>
        </p:nvSpPr>
        <p:spPr>
          <a:xfrm>
            <a:off x="0" y="-107462"/>
            <a:ext cx="12192000" cy="6155051"/>
          </a:xfrm>
          <a:prstGeom prst="rect">
            <a:avLst/>
          </a:prstGeom>
          <a:solidFill>
            <a:srgbClr val="005A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CD4B29C-CC1F-BB6C-E2E2-8342391C2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1" y="1328084"/>
            <a:ext cx="11517922" cy="2260713"/>
          </a:xfrm>
        </p:spPr>
        <p:txBody>
          <a:bodyPr>
            <a:normAutofit/>
          </a:bodyPr>
          <a:lstStyle/>
          <a:p>
            <a:r>
              <a:rPr lang="cs-CZ" sz="4800" dirty="0">
                <a:solidFill>
                  <a:schemeClr val="bg1"/>
                </a:solidFill>
                <a:latin typeface="Asap"/>
              </a:rPr>
              <a:t>Smart Akcelerátor Plzeňského kraje</a:t>
            </a:r>
            <a:br>
              <a:rPr lang="cs-CZ" sz="4800" dirty="0">
                <a:solidFill>
                  <a:schemeClr val="bg1"/>
                </a:solidFill>
                <a:latin typeface="Asap"/>
              </a:rPr>
            </a:br>
            <a:r>
              <a:rPr lang="cs-CZ" sz="4800" dirty="0">
                <a:latin typeface="Asap"/>
              </a:rPr>
              <a:t/>
            </a:r>
            <a:br>
              <a:rPr lang="cs-CZ" sz="4800" dirty="0">
                <a:latin typeface="Asap"/>
              </a:rPr>
            </a:br>
            <a:r>
              <a:rPr lang="cs-CZ" sz="4000" dirty="0">
                <a:solidFill>
                  <a:schemeClr val="bg1"/>
                </a:solidFill>
                <a:latin typeface="Asap"/>
                <a:ea typeface="Verdana"/>
                <a:cs typeface="Arial"/>
              </a:rPr>
              <a:t>Pracovní skupina Vzdělávání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F42049-2AC8-CD58-316B-E8064B7D72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46142"/>
            <a:ext cx="9144000" cy="7294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chemeClr val="bg1"/>
                </a:solidFill>
                <a:latin typeface="Asap"/>
              </a:rPr>
              <a:t>Milan EDL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CB45257-9B97-8FB8-347B-B4F289CA8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05" y="-4220"/>
            <a:ext cx="1655762" cy="1655762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C2CF45E7-28D1-4877-B190-55FD28D0AB73}"/>
              </a:ext>
            </a:extLst>
          </p:cNvPr>
          <p:cNvGrpSpPr/>
          <p:nvPr/>
        </p:nvGrpSpPr>
        <p:grpSpPr>
          <a:xfrm>
            <a:off x="298938" y="6290995"/>
            <a:ext cx="11457354" cy="391549"/>
            <a:chOff x="298938" y="6290995"/>
            <a:chExt cx="11457354" cy="391549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52046D82-A3C5-9ADE-28A8-ECAB117AA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8938" y="6290995"/>
              <a:ext cx="2743200" cy="391549"/>
            </a:xfrm>
            <a:prstGeom prst="rect">
              <a:avLst/>
            </a:prstGeom>
          </p:spPr>
        </p:pic>
        <p:pic>
          <p:nvPicPr>
            <p:cNvPr id="5" name="Obrázek 8" descr="Obsah obrázku text, klipart&#10;&#10;Popis se vygeneroval automaticky.">
              <a:extLst>
                <a:ext uri="{FF2B5EF4-FFF2-40B4-BE49-F238E27FC236}">
                  <a16:creationId xmlns:a16="http://schemas.microsoft.com/office/drawing/2014/main" id="{1143E448-4DAE-D2C8-1209-E84C94A2D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19860" y="6303467"/>
              <a:ext cx="1336432" cy="3763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45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C6A5A1-5AC7-117D-BC8E-68B9886E6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srgbClr val="00599A"/>
                </a:solidFill>
                <a:latin typeface="Asap"/>
              </a:rPr>
              <a:t>Smart Akcelerátor Plzeňského kraje III</a:t>
            </a:r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66D7273-B63E-BB8D-A36C-16854B920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200" b="1">
                <a:solidFill>
                  <a:srgbClr val="00599A"/>
                </a:solidFill>
                <a:latin typeface="Asap"/>
              </a:rPr>
              <a:t>Výzva OP JAK  (SMART AKCELERÁTOR+ I ) </a:t>
            </a:r>
          </a:p>
          <a:p>
            <a:pPr marL="0" indent="0">
              <a:buNone/>
            </a:pPr>
            <a:endParaRPr lang="cs-CZ" sz="2200" b="1">
              <a:solidFill>
                <a:srgbClr val="00599A"/>
              </a:solidFill>
              <a:latin typeface="Asap"/>
            </a:endParaRPr>
          </a:p>
          <a:p>
            <a:pPr marL="0" indent="0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>
                <a:solidFill>
                  <a:srgbClr val="00599A"/>
                </a:solidFill>
                <a:latin typeface="Asap"/>
              </a:rPr>
              <a:t>Žadatel:		Plzeňský kraj</a:t>
            </a:r>
          </a:p>
          <a:p>
            <a:pPr marL="0" indent="0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>
                <a:solidFill>
                  <a:srgbClr val="00599A"/>
                </a:solidFill>
                <a:latin typeface="Asap"/>
              </a:rPr>
              <a:t>Partner:		Regionální rozvojová agentura PK</a:t>
            </a:r>
          </a:p>
          <a:p>
            <a:pPr marL="0" indent="0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>
                <a:solidFill>
                  <a:srgbClr val="00599A"/>
                </a:solidFill>
                <a:latin typeface="Asap"/>
              </a:rPr>
              <a:t>Realizace projektu:	leden 2023 – prosinec 2025</a:t>
            </a:r>
          </a:p>
        </p:txBody>
      </p:sp>
    </p:spTree>
    <p:extLst>
      <p:ext uri="{BB962C8B-B14F-4D97-AF65-F5344CB8AC3E}">
        <p14:creationId xmlns:p14="http://schemas.microsoft.com/office/powerpoint/2010/main" val="176220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45E897-D7F8-7A73-B2E1-AD85E621C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>
                <a:solidFill>
                  <a:srgbClr val="00599A"/>
                </a:solidFill>
                <a:latin typeface="Asap"/>
              </a:rPr>
              <a:t>Smart Akcelerátor Plzeňského kraje III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D3CD7A-8058-61CA-4985-81ACA2C7A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cs-CZ" sz="3200">
                <a:solidFill>
                  <a:srgbClr val="00599A"/>
                </a:solidFill>
                <a:latin typeface="Asap"/>
              </a:rPr>
              <a:t>Cíle a aktivity projektu jsou zaměřeny na rozvoj kapacit a kompetencí, které jsou potřebné pro vytváření podmínek pro posilování inteligentní specializace ve výzkumu, vývoji a inovacích, pro prohloubení spolupráce mezi aktéry krajského inovačního ekosystému. </a:t>
            </a:r>
            <a:endParaRPr lang="cs-CZ"/>
          </a:p>
          <a:p>
            <a:pPr marL="0" indent="0" algn="ctr">
              <a:buNone/>
            </a:pPr>
            <a:r>
              <a:rPr lang="cs-CZ" sz="3200">
                <a:solidFill>
                  <a:srgbClr val="00599A"/>
                </a:solidFill>
                <a:latin typeface="Asap"/>
              </a:rPr>
              <a:t>Aktivity projektu vycházejí z priorit definovaných RIS3 strategií.</a:t>
            </a:r>
            <a:endParaRPr lang="cs-CZ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  <a:p>
            <a:pPr marL="0" indent="0" algn="ctr">
              <a:buNone/>
            </a:pPr>
            <a:r>
              <a:rPr lang="cs-CZ" sz="3200">
                <a:solidFill>
                  <a:srgbClr val="00599A"/>
                </a:solidFill>
                <a:latin typeface="Asap"/>
              </a:rPr>
              <a:t>Výstupy budou přispívat k transformaci ekonomiky, ekonomickému rozvoji a posunu ke znalostní ekonomice.</a:t>
            </a:r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731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45E897-D7F8-7A73-B2E1-AD85E621C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>
                <a:solidFill>
                  <a:srgbClr val="00599A"/>
                </a:solidFill>
                <a:latin typeface="Asap"/>
              </a:rPr>
              <a:t>Smart Akcelerátor Plzeňského kraje III (SA III)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D3CD7A-8058-61CA-4985-81ACA2C7A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3200" dirty="0">
                <a:solidFill>
                  <a:srgbClr val="00599A"/>
                </a:solidFill>
                <a:latin typeface="Asap"/>
              </a:rPr>
              <a:t>od SA II  k SA III</a:t>
            </a:r>
          </a:p>
          <a:p>
            <a:endParaRPr lang="cs-CZ" sz="3200" dirty="0">
              <a:solidFill>
                <a:srgbClr val="00599A"/>
              </a:solidFill>
              <a:latin typeface="Asap"/>
            </a:endParaRPr>
          </a:p>
          <a:p>
            <a:r>
              <a:rPr lang="cs-CZ" sz="3200" dirty="0">
                <a:solidFill>
                  <a:srgbClr val="00599A"/>
                </a:solidFill>
                <a:latin typeface="Asap"/>
              </a:rPr>
              <a:t>od přehledu kapacit a kompetencí k implementaci strategie do regionu</a:t>
            </a:r>
            <a:endParaRPr lang="cs-CZ" dirty="0">
              <a:cs typeface="Calibri"/>
            </a:endParaRPr>
          </a:p>
          <a:p>
            <a:r>
              <a:rPr lang="cs-CZ" sz="3200" dirty="0">
                <a:solidFill>
                  <a:srgbClr val="00599A"/>
                </a:solidFill>
                <a:latin typeface="Asap"/>
                <a:cs typeface="Calibri" panose="020F0502020204030204"/>
              </a:rPr>
              <a:t>od monitoringu aktivit k evaluaci výsledků</a:t>
            </a:r>
          </a:p>
          <a:p>
            <a:r>
              <a:rPr lang="cs-CZ" sz="3200" dirty="0">
                <a:solidFill>
                  <a:srgbClr val="00599A"/>
                </a:solidFill>
                <a:latin typeface="Asap"/>
                <a:cs typeface="Calibri" panose="020F0502020204030204"/>
              </a:rPr>
              <a:t>od vzniku platforem k jejich rozvoji a naplňování</a:t>
            </a:r>
          </a:p>
          <a:p>
            <a:pPr marL="0" indent="0">
              <a:buNone/>
            </a:pPr>
            <a:endParaRPr lang="cs-CZ" sz="3200" dirty="0">
              <a:solidFill>
                <a:srgbClr val="00599A"/>
              </a:solidFill>
              <a:latin typeface="Asap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1309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DEF042-A98E-6D0A-6CA3-29E0E9E8A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rgbClr val="005A9B"/>
                </a:solidFill>
                <a:latin typeface="Asap"/>
              </a:rPr>
              <a:t>Klíčové aktivity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0B116D-5848-0AEB-B7A4-A1C0F936D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rgbClr val="005A9B"/>
                </a:solidFill>
                <a:latin typeface="Asap"/>
              </a:rPr>
              <a:t>KA1: Řízení projektu</a:t>
            </a:r>
          </a:p>
          <a:p>
            <a:r>
              <a:rPr lang="cs-CZ" dirty="0">
                <a:solidFill>
                  <a:srgbClr val="005A9B"/>
                </a:solidFill>
                <a:latin typeface="Asap"/>
              </a:rPr>
              <a:t>KA2: Základní tým</a:t>
            </a:r>
          </a:p>
          <a:p>
            <a:r>
              <a:rPr lang="cs-CZ" b="1" dirty="0">
                <a:solidFill>
                  <a:srgbClr val="005A9B"/>
                </a:solidFill>
                <a:latin typeface="Asap"/>
              </a:rPr>
              <a:t>KA3: Vzdělávání a rozvoj kompetencí</a:t>
            </a:r>
          </a:p>
          <a:p>
            <a:r>
              <a:rPr lang="cs-CZ" b="1" dirty="0">
                <a:solidFill>
                  <a:srgbClr val="005A9B"/>
                </a:solidFill>
                <a:latin typeface="Asap"/>
              </a:rPr>
              <a:t>KA4: Mapování, analýzy a evaluace</a:t>
            </a:r>
          </a:p>
          <a:p>
            <a:r>
              <a:rPr lang="cs-CZ" b="1" dirty="0">
                <a:solidFill>
                  <a:srgbClr val="005A9B"/>
                </a:solidFill>
                <a:latin typeface="Asap"/>
              </a:rPr>
              <a:t>KA5: Asistence</a:t>
            </a:r>
          </a:p>
          <a:p>
            <a:r>
              <a:rPr lang="cs-CZ" b="1" dirty="0">
                <a:solidFill>
                  <a:srgbClr val="005A9B"/>
                </a:solidFill>
                <a:latin typeface="Asap"/>
              </a:rPr>
              <a:t>KA7: Pilotní ověření</a:t>
            </a:r>
          </a:p>
          <a:p>
            <a:r>
              <a:rPr lang="cs-CZ" b="1" dirty="0">
                <a:solidFill>
                  <a:srgbClr val="005A9B"/>
                </a:solidFill>
                <a:latin typeface="Asap"/>
              </a:rPr>
              <a:t>KA8: Marketingová a komunikační strategie kraje</a:t>
            </a:r>
          </a:p>
          <a:p>
            <a:endParaRPr lang="cs-CZ">
              <a:cs typeface="Calibri"/>
            </a:endParaRPr>
          </a:p>
          <a:p>
            <a:pPr marL="0" indent="0">
              <a:buNone/>
            </a:pPr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945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6E06568-5DF2-8329-1BEA-BF9599CB414D}"/>
              </a:ext>
            </a:extLst>
          </p:cNvPr>
          <p:cNvGraphicFramePr/>
          <p:nvPr/>
        </p:nvGraphicFramePr>
        <p:xfrm>
          <a:off x="322731" y="1819833"/>
          <a:ext cx="708215" cy="4482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011D3D2-B6EB-04B6-C531-B2BF7849F8B0}"/>
              </a:ext>
            </a:extLst>
          </p:cNvPr>
          <p:cNvGraphicFramePr/>
          <p:nvPr/>
        </p:nvGraphicFramePr>
        <p:xfrm>
          <a:off x="322731" y="6373906"/>
          <a:ext cx="11456894" cy="376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1558B17-9BEA-4611-8280-7F42BDA887ED}"/>
              </a:ext>
            </a:extLst>
          </p:cNvPr>
          <p:cNvGraphicFramePr/>
          <p:nvPr/>
        </p:nvGraphicFramePr>
        <p:xfrm>
          <a:off x="322731" y="107579"/>
          <a:ext cx="11474823" cy="1640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5B7AFB20-4F44-7E21-740D-5735E957EC7F}"/>
              </a:ext>
            </a:extLst>
          </p:cNvPr>
          <p:cNvGraphicFramePr/>
          <p:nvPr/>
        </p:nvGraphicFramePr>
        <p:xfrm>
          <a:off x="1156453" y="1819833"/>
          <a:ext cx="10623172" cy="4482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6D19E273-7227-F80B-AF33-420B18E61F28}"/>
              </a:ext>
            </a:extLst>
          </p:cNvPr>
          <p:cNvGraphicFramePr/>
          <p:nvPr/>
        </p:nvGraphicFramePr>
        <p:xfrm>
          <a:off x="8885488" y="1819833"/>
          <a:ext cx="2949388" cy="4482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</p:spTree>
    <p:extLst>
      <p:ext uri="{BB962C8B-B14F-4D97-AF65-F5344CB8AC3E}">
        <p14:creationId xmlns:p14="http://schemas.microsoft.com/office/powerpoint/2010/main" val="217933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6E06568-5DF2-8329-1BEA-BF9599CB414D}"/>
              </a:ext>
            </a:extLst>
          </p:cNvPr>
          <p:cNvGraphicFramePr/>
          <p:nvPr/>
        </p:nvGraphicFramePr>
        <p:xfrm>
          <a:off x="322731" y="1819833"/>
          <a:ext cx="708215" cy="4482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011D3D2-B6EB-04B6-C531-B2BF7849F8B0}"/>
              </a:ext>
            </a:extLst>
          </p:cNvPr>
          <p:cNvGraphicFramePr/>
          <p:nvPr/>
        </p:nvGraphicFramePr>
        <p:xfrm>
          <a:off x="322731" y="6373906"/>
          <a:ext cx="11456894" cy="376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1558B17-9BEA-4611-8280-7F42BDA887ED}"/>
              </a:ext>
            </a:extLst>
          </p:cNvPr>
          <p:cNvGraphicFramePr/>
          <p:nvPr/>
        </p:nvGraphicFramePr>
        <p:xfrm>
          <a:off x="322731" y="107579"/>
          <a:ext cx="11474823" cy="1640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5B7AFB20-4F44-7E21-740D-5735E957EC7F}"/>
              </a:ext>
            </a:extLst>
          </p:cNvPr>
          <p:cNvGraphicFramePr/>
          <p:nvPr/>
        </p:nvGraphicFramePr>
        <p:xfrm>
          <a:off x="1156453" y="1819833"/>
          <a:ext cx="10623172" cy="4482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E43371E-E1F5-E26A-44E1-2C69A3DC04FD}"/>
              </a:ext>
            </a:extLst>
          </p:cNvPr>
          <p:cNvGraphicFramePr/>
          <p:nvPr/>
        </p:nvGraphicFramePr>
        <p:xfrm>
          <a:off x="9181322" y="1914525"/>
          <a:ext cx="2467754" cy="623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</p:spTree>
    <p:extLst>
      <p:ext uri="{BB962C8B-B14F-4D97-AF65-F5344CB8AC3E}">
        <p14:creationId xmlns:p14="http://schemas.microsoft.com/office/powerpoint/2010/main" val="84770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C2DD5B5-6F57-A424-D9EC-660AF402FF22}"/>
              </a:ext>
            </a:extLst>
          </p:cNvPr>
          <p:cNvGraphicFramePr/>
          <p:nvPr/>
        </p:nvGraphicFramePr>
        <p:xfrm>
          <a:off x="1156453" y="1819833"/>
          <a:ext cx="10623172" cy="4482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6E06568-5DF2-8329-1BEA-BF9599CB414D}"/>
              </a:ext>
            </a:extLst>
          </p:cNvPr>
          <p:cNvGraphicFramePr/>
          <p:nvPr/>
        </p:nvGraphicFramePr>
        <p:xfrm>
          <a:off x="322731" y="1819833"/>
          <a:ext cx="708215" cy="4482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011D3D2-B6EB-04B6-C531-B2BF7849F8B0}"/>
              </a:ext>
            </a:extLst>
          </p:cNvPr>
          <p:cNvGraphicFramePr/>
          <p:nvPr/>
        </p:nvGraphicFramePr>
        <p:xfrm>
          <a:off x="322731" y="6373906"/>
          <a:ext cx="11456894" cy="376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1558B17-9BEA-4611-8280-7F42BDA887ED}"/>
              </a:ext>
            </a:extLst>
          </p:cNvPr>
          <p:cNvGraphicFramePr/>
          <p:nvPr/>
        </p:nvGraphicFramePr>
        <p:xfrm>
          <a:off x="322731" y="107579"/>
          <a:ext cx="11474823" cy="1640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529690D-52B9-4AFE-F15F-990CDACCB144}"/>
              </a:ext>
            </a:extLst>
          </p:cNvPr>
          <p:cNvGraphicFramePr/>
          <p:nvPr/>
        </p:nvGraphicFramePr>
        <p:xfrm>
          <a:off x="8869939" y="1822942"/>
          <a:ext cx="2802657" cy="4482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741867C-9EE6-845A-7E19-39285745BC56}"/>
              </a:ext>
            </a:extLst>
          </p:cNvPr>
          <p:cNvGraphicFramePr/>
          <p:nvPr/>
        </p:nvGraphicFramePr>
        <p:xfrm>
          <a:off x="8866828" y="1819831"/>
          <a:ext cx="2912798" cy="4482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</p:spTree>
    <p:extLst>
      <p:ext uri="{BB962C8B-B14F-4D97-AF65-F5344CB8AC3E}">
        <p14:creationId xmlns:p14="http://schemas.microsoft.com/office/powerpoint/2010/main" val="213671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229600" cy="960440"/>
          </a:xfrm>
        </p:spPr>
        <p:txBody>
          <a:bodyPr/>
          <a:lstStyle/>
          <a:p>
            <a:pPr lvl="0" algn="ctr"/>
            <a:r>
              <a:rPr lang="cs-CZ" sz="3200" b="1" dirty="0">
                <a:latin typeface="Arial" pitchFamily="34"/>
                <a:cs typeface="Arial" pitchFamily="34"/>
              </a:rPr>
              <a:t>Program zasedání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Zahájení, schválení programu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Aktuální informace k realizaci projektu „Krajský akční plán rozvoje vzdělávání Plzeňského kraje II“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Schválení </a:t>
            </a:r>
            <a:r>
              <a:rPr lang="cs-C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Souhrnného rámce pro investice do infrastruktury školských poradenských zařízení a vzdělávání ve školách a třídách zřízených dle § 16 odst. 9 školského </a:t>
            </a:r>
            <a:r>
              <a:rPr lang="cs-C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zákona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Aktuální </a:t>
            </a:r>
            <a:r>
              <a:rPr lang="cs-C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informace k realizaci projektu Smart Akcelerátor Plzeňského kraje </a:t>
            </a:r>
            <a:r>
              <a:rPr lang="cs-C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III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Aktuální </a:t>
            </a:r>
            <a:r>
              <a:rPr lang="cs-C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informace ve školství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Diskuse, různé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cs-C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Závěr</a:t>
            </a:r>
          </a:p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cxnSp>
        <p:nvCxnSpPr>
          <p:cNvPr id="4" name="Přímá spojnice 6"/>
          <p:cNvCxnSpPr/>
          <p:nvPr/>
        </p:nvCxnSpPr>
        <p:spPr>
          <a:xfrm>
            <a:off x="1981200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98456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édium 1" descr="Inovace v Plzeňském kraji">
            <a:hlinkClick r:id="" action="ppaction://media"/>
            <a:extLst>
              <a:ext uri="{FF2B5EF4-FFF2-40B4-BE49-F238E27FC236}">
                <a16:creationId xmlns:a16="http://schemas.microsoft.com/office/drawing/2014/main" id="{EEAE7C29-A36A-4D58-1F84-886F018B0EC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514" y="-15240"/>
            <a:ext cx="12165027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9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ED961F-BCCC-F3BA-8465-CE1C55320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>
                <a:hlinkClick r:id="rId2"/>
              </a:rPr>
              <a:t>https://www.youtube.com/watch?v=bUe8klIhwgA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8041156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A668A0-9863-6A0F-2874-7E47C1DA3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>
                <a:solidFill>
                  <a:srgbClr val="00599A"/>
                </a:solidFill>
                <a:latin typeface="Asap"/>
              </a:rPr>
              <a:t>Další směr rozvoje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06611B8B-7D1B-F21A-4D65-CC009C4B35D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351892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F745AA-B3BD-AFE7-6A25-0F0923A0C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599A"/>
                </a:solidFill>
                <a:latin typeface="Asap"/>
              </a:rPr>
              <a:t>Plzeňský inovační ekosystém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7B1C4987-5A0A-FB7B-FCE8-86C5643D84C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68043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FDE575-3E17-5D04-A879-647679BD2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>
                <a:solidFill>
                  <a:srgbClr val="00599A"/>
                </a:solidFill>
                <a:latin typeface="Asap"/>
              </a:rPr>
              <a:t>Špičkový výzkum</a:t>
            </a:r>
          </a:p>
        </p:txBody>
      </p:sp>
      <p:graphicFrame>
        <p:nvGraphicFramePr>
          <p:cNvPr id="7" name="Zástupný obsah 10">
            <a:extLst>
              <a:ext uri="{FF2B5EF4-FFF2-40B4-BE49-F238E27FC236}">
                <a16:creationId xmlns:a16="http://schemas.microsoft.com/office/drawing/2014/main" id="{C29DBAEE-B834-5604-4091-414AF6832D7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771382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05371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A3E92E-C4B8-3334-B786-19E8F441A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2951485"/>
            <a:ext cx="3163672" cy="27862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 err="1">
                <a:solidFill>
                  <a:srgbClr val="00599A"/>
                </a:solidFill>
                <a:latin typeface="Asap"/>
              </a:rPr>
              <a:t>Univerzitní</a:t>
            </a:r>
            <a:r>
              <a:rPr lang="en-US" sz="4000" dirty="0">
                <a:solidFill>
                  <a:srgbClr val="00599A"/>
                </a:solidFill>
                <a:latin typeface="Asap"/>
              </a:rPr>
              <a:t> </a:t>
            </a:r>
            <a:r>
              <a:rPr lang="en-US" sz="4000" dirty="0" err="1">
                <a:solidFill>
                  <a:srgbClr val="00599A"/>
                </a:solidFill>
                <a:latin typeface="Asap"/>
              </a:rPr>
              <a:t>město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C079F9A-1694-5837-763C-DBD703498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030" y="895610"/>
            <a:ext cx="2784661" cy="243657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64AA58C-CFBE-78D2-E13C-6172F6630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031" y="1633594"/>
            <a:ext cx="3278286" cy="169859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5BFDFEE-8F6F-85C5-8B16-A89429D42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813" y="3510473"/>
            <a:ext cx="3278286" cy="164733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AE10841-43CE-9437-4EC6-2BF20F584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8031" y="3510473"/>
            <a:ext cx="3278286" cy="126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101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78E98E-6193-68B5-0538-CA725AEE0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>
                <a:solidFill>
                  <a:srgbClr val="00599A"/>
                </a:solidFill>
                <a:latin typeface="Asap"/>
              </a:rPr>
              <a:t>Technologická vyspělost</a:t>
            </a: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B758EEEB-9452-720C-25B0-A8EE4EF35B27}"/>
              </a:ext>
            </a:extLst>
          </p:cNvPr>
          <p:cNvGraphicFramePr/>
          <p:nvPr/>
        </p:nvGraphicFramePr>
        <p:xfrm>
          <a:off x="520118" y="1476463"/>
          <a:ext cx="11151764" cy="4420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7709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7C9101-85E2-1795-FC90-DDE8AA4B5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>
                <a:solidFill>
                  <a:srgbClr val="00599A"/>
                </a:solidFill>
                <a:latin typeface="Asap"/>
              </a:rPr>
              <a:t>Prostředí pro inovace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D4A90FE4-3A79-8A89-0CCA-5E99AD66AB6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03346" y="1552372"/>
          <a:ext cx="8985307" cy="4945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0456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2D9A0D-17EE-99B7-DB18-971ECED4C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>
                <a:solidFill>
                  <a:srgbClr val="00599A"/>
                </a:solidFill>
                <a:latin typeface="Asap"/>
              </a:rPr>
              <a:t>Motivující vzdělávání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C4158C3D-88F9-2D28-B57E-22F10070DE5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96622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88CF37-4902-D449-30D6-AA4CC4C80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599A"/>
                </a:solidFill>
                <a:latin typeface="Asap"/>
              </a:rPr>
              <a:t>Motivující vzdělávání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F0F02167-643D-38D3-AB4C-B013E292460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1980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229600" cy="960440"/>
          </a:xfrm>
        </p:spPr>
        <p:txBody>
          <a:bodyPr>
            <a:normAutofit/>
          </a:bodyPr>
          <a:lstStyle/>
          <a:p>
            <a:pPr lvl="0" algn="ctr"/>
            <a:r>
              <a:rPr lang="cs-CZ" sz="3200" b="1" dirty="0">
                <a:latin typeface="Arial" pitchFamily="34"/>
                <a:cs typeface="Arial" pitchFamily="34"/>
              </a:rPr>
              <a:t>Program zasedání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480922" y="1464100"/>
            <a:ext cx="11230155" cy="48418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Číslo stanoviska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01/21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PS Vzdělávání pro území Plzeňského kraje: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	I. Schvaluje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a. </a:t>
            </a:r>
            <a:r>
              <a:rPr lang="cs-C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21.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zasedání PS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Vzdělávání</a:t>
            </a:r>
          </a:p>
          <a:p>
            <a:pPr marL="457200" lvl="1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b. hosty 21. zasedání </a:t>
            </a:r>
            <a:r>
              <a:rPr lang="cs-CZ" sz="2000" smtClean="0">
                <a:latin typeface="Arial" panose="020B0604020202020204" pitchFamily="34" charset="0"/>
                <a:cs typeface="Arial" panose="020B0604020202020204" pitchFamily="34" charset="0"/>
              </a:rPr>
              <a:t>PS Vzdělávání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Počet příloh stanoviska: 1</a:t>
            </a:r>
          </a:p>
          <a:p>
            <a:pPr marL="0" indent="0">
              <a:buNone/>
            </a:pPr>
            <a:endParaRPr lang="cs-CZ" dirty="0"/>
          </a:p>
        </p:txBody>
      </p:sp>
      <p:cxnSp>
        <p:nvCxnSpPr>
          <p:cNvPr id="4" name="Přímá spojnice 6"/>
          <p:cNvCxnSpPr/>
          <p:nvPr/>
        </p:nvCxnSpPr>
        <p:spPr>
          <a:xfrm>
            <a:off x="1981200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47523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mapa&#10;&#10;Popis vygenerovaný s velmi vysokou mírou spolehlivosti">
            <a:extLst>
              <a:ext uri="{FF2B5EF4-FFF2-40B4-BE49-F238E27FC236}">
                <a16:creationId xmlns:a16="http://schemas.microsoft.com/office/drawing/2014/main" id="{F6BCA7AA-9613-4421-242A-B886A9BB44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7" b="1"/>
          <a:stretch/>
        </p:blipFill>
        <p:spPr>
          <a:xfrm>
            <a:off x="2923229" y="643466"/>
            <a:ext cx="6345541" cy="5571067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756148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B30D6B-7A06-6D59-F886-06A5DCE42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599A"/>
                </a:solidFill>
                <a:latin typeface="Asap"/>
              </a:rPr>
              <a:t>… role SA3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423001-266D-3B18-D80E-A93BAECF1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Rozvoj komunity talentů</a:t>
            </a:r>
          </a:p>
          <a:p>
            <a:r>
              <a:rPr lang="cs-CZ" dirty="0"/>
              <a:t>Propojení s dalšími aktéry ekosystému</a:t>
            </a:r>
          </a:p>
          <a:p>
            <a:pPr lvl="1"/>
            <a:r>
              <a:rPr lang="cs-CZ" dirty="0"/>
              <a:t>VŠ, VO, podniky, veřejná správa</a:t>
            </a:r>
            <a:endParaRPr lang="cs-CZ">
              <a:cs typeface="Calibri"/>
            </a:endParaRPr>
          </a:p>
          <a:p>
            <a:pPr lvl="1"/>
            <a:r>
              <a:rPr lang="cs-CZ" dirty="0"/>
              <a:t>formální vs. neformální vzdělávání</a:t>
            </a:r>
            <a:endParaRPr lang="cs-CZ" dirty="0">
              <a:cs typeface="Calibri"/>
            </a:endParaRPr>
          </a:p>
          <a:p>
            <a:r>
              <a:rPr lang="cs-CZ" dirty="0"/>
              <a:t>Rozvoj ekosystému</a:t>
            </a:r>
            <a:endParaRPr lang="cs-CZ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24679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35FD6E-FE88-879C-0004-3FD321127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8256"/>
          </a:xfrm>
        </p:spPr>
        <p:txBody>
          <a:bodyPr>
            <a:noAutofit/>
          </a:bodyPr>
          <a:lstStyle/>
          <a:p>
            <a:r>
              <a:rPr lang="cs-CZ" sz="3600" dirty="0">
                <a:solidFill>
                  <a:srgbClr val="005A9B"/>
                </a:solidFill>
                <a:latin typeface="Arial"/>
                <a:ea typeface="Calibri Light"/>
                <a:cs typeface="Arial"/>
              </a:rPr>
              <a:t>Budování komunity</a:t>
            </a:r>
            <a:endParaRPr lang="cs-CZ" sz="3600" dirty="0">
              <a:solidFill>
                <a:srgbClr val="005A9B"/>
              </a:solidFill>
              <a:latin typeface="Calibri Light"/>
              <a:ea typeface="Calibri Light"/>
              <a:cs typeface="Calibri Light"/>
            </a:endParaRPr>
          </a:p>
        </p:txBody>
      </p:sp>
      <p:pic>
        <p:nvPicPr>
          <p:cNvPr id="5" name="Obrázek 4" descr="Obsah obrázku text, snímek obrazovky, oblečení, žena&#10;&#10;Popis se vygeneroval automaticky.">
            <a:extLst>
              <a:ext uri="{FF2B5EF4-FFF2-40B4-BE49-F238E27FC236}">
                <a16:creationId xmlns:a16="http://schemas.microsoft.com/office/drawing/2014/main" id="{DFA835DF-C310-C37C-C043-08F04035A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25" y="1029011"/>
            <a:ext cx="5565819" cy="2810024"/>
          </a:xfrm>
          <a:prstGeom prst="rect">
            <a:avLst/>
          </a:prstGeom>
        </p:spPr>
      </p:pic>
      <p:pic>
        <p:nvPicPr>
          <p:cNvPr id="8" name="Obrázek 7" descr="Obsah obrázku text, snímek obrazovky, Písmo, grafický design&#10;&#10;Popis se vygeneroval automaticky.">
            <a:extLst>
              <a:ext uri="{FF2B5EF4-FFF2-40B4-BE49-F238E27FC236}">
                <a16:creationId xmlns:a16="http://schemas.microsoft.com/office/drawing/2014/main" id="{42BAA8E0-A063-7F87-A90B-79E37997A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2231" y="243356"/>
            <a:ext cx="4138411" cy="2851063"/>
          </a:xfrm>
          <a:prstGeom prst="rect">
            <a:avLst/>
          </a:prstGeom>
        </p:spPr>
      </p:pic>
      <p:pic>
        <p:nvPicPr>
          <p:cNvPr id="9" name="Obrázek 8" descr="IMG20230926102659">
            <a:extLst>
              <a:ext uri="{FF2B5EF4-FFF2-40B4-BE49-F238E27FC236}">
                <a16:creationId xmlns:a16="http://schemas.microsoft.com/office/drawing/2014/main" id="{9237D978-CE7A-B219-2DC9-B6D8227EA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612" y="3979206"/>
            <a:ext cx="2356834" cy="1767626"/>
          </a:xfrm>
          <a:prstGeom prst="rect">
            <a:avLst/>
          </a:prstGeom>
        </p:spPr>
      </p:pic>
      <p:pic>
        <p:nvPicPr>
          <p:cNvPr id="10" name="Obrázek 9" descr="IMG20230926105717">
            <a:extLst>
              <a:ext uri="{FF2B5EF4-FFF2-40B4-BE49-F238E27FC236}">
                <a16:creationId xmlns:a16="http://schemas.microsoft.com/office/drawing/2014/main" id="{DFD864C0-35C8-AE0E-C89C-0F221CC16D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0691" y="3811453"/>
            <a:ext cx="1863144" cy="2487770"/>
          </a:xfrm>
          <a:prstGeom prst="rect">
            <a:avLst/>
          </a:prstGeom>
        </p:spPr>
      </p:pic>
      <p:pic>
        <p:nvPicPr>
          <p:cNvPr id="11" name="Obrázek 10" descr="IMG20230927112136">
            <a:extLst>
              <a:ext uri="{FF2B5EF4-FFF2-40B4-BE49-F238E27FC236}">
                <a16:creationId xmlns:a16="http://schemas.microsoft.com/office/drawing/2014/main" id="{525BFB20-312D-3DA8-1D0B-7E037C3493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1017" y="4502921"/>
            <a:ext cx="2356834" cy="175689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64F40CE-C505-B0A0-B81F-0BAB734C01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3082218"/>
            <a:ext cx="3330685" cy="248459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A9D114C-F390-3EA3-4ECA-B586921789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8469" y="0"/>
            <a:ext cx="3633531" cy="413527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6F35311-A310-211E-4800-DF2A776F44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567053" y="3763582"/>
            <a:ext cx="3317028" cy="248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194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35FD6E-FE88-879C-0004-3FD321127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8256"/>
          </a:xfrm>
        </p:spPr>
        <p:txBody>
          <a:bodyPr>
            <a:noAutofit/>
          </a:bodyPr>
          <a:lstStyle/>
          <a:p>
            <a:r>
              <a:rPr lang="cs-CZ" sz="3600" dirty="0">
                <a:solidFill>
                  <a:srgbClr val="005A9B"/>
                </a:solidFill>
                <a:latin typeface="Arial"/>
                <a:ea typeface="Calibri Light"/>
                <a:cs typeface="Arial"/>
              </a:rPr>
              <a:t>Go </a:t>
            </a:r>
            <a:r>
              <a:rPr lang="cs-CZ" sz="3600" dirty="0" err="1">
                <a:solidFill>
                  <a:srgbClr val="005A9B"/>
                </a:solidFill>
                <a:latin typeface="Arial"/>
                <a:ea typeface="Calibri Light"/>
                <a:cs typeface="Arial"/>
              </a:rPr>
              <a:t>Higher</a:t>
            </a:r>
            <a:endParaRPr lang="cs-CZ" sz="3600" dirty="0">
              <a:solidFill>
                <a:srgbClr val="005A9B"/>
              </a:solidFill>
              <a:latin typeface="Arial"/>
              <a:ea typeface="Calibri Light"/>
              <a:cs typeface="Arial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4D387E-7887-E986-DF26-FB3DAD8B5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9472"/>
            <a:ext cx="10365346" cy="49374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60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Budování </a:t>
            </a:r>
            <a:r>
              <a:rPr lang="cs-CZ" sz="2600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kumunity</a:t>
            </a:r>
          </a:p>
          <a:p>
            <a:r>
              <a:rPr lang="cs-CZ" sz="2600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GoHigher</a:t>
            </a:r>
            <a:r>
              <a:rPr lang="cs-CZ" sz="260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 Café</a:t>
            </a:r>
          </a:p>
          <a:p>
            <a:r>
              <a:rPr lang="cs-CZ" sz="260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Exkurze</a:t>
            </a:r>
          </a:p>
          <a:p>
            <a:r>
              <a:rPr lang="cs-CZ" sz="260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Projektové dny</a:t>
            </a:r>
          </a:p>
          <a:p>
            <a:r>
              <a:rPr lang="cs-CZ" sz="2600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MeetUp</a:t>
            </a:r>
            <a:endParaRPr lang="cs-CZ" sz="2600" dirty="0">
              <a:solidFill>
                <a:schemeClr val="accent1">
                  <a:lumMod val="75000"/>
                </a:schemeClr>
              </a:solidFill>
              <a:ea typeface="Calibri"/>
              <a:cs typeface="Calibri"/>
            </a:endParaRPr>
          </a:p>
          <a:p>
            <a:r>
              <a:rPr lang="cs-CZ" sz="260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Setkávání </a:t>
            </a:r>
          </a:p>
          <a:p>
            <a:r>
              <a:rPr lang="cs-CZ" sz="260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Konference</a:t>
            </a:r>
          </a:p>
          <a:p>
            <a:r>
              <a:rPr lang="cs-CZ" sz="2600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Buddy</a:t>
            </a:r>
            <a:r>
              <a:rPr lang="cs-CZ" sz="260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 Programy</a:t>
            </a:r>
          </a:p>
          <a:p>
            <a:r>
              <a:rPr lang="cs-CZ" sz="260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…</a:t>
            </a:r>
          </a:p>
          <a:p>
            <a:endParaRPr lang="cs-CZ" sz="2600" dirty="0">
              <a:solidFill>
                <a:schemeClr val="accent1">
                  <a:lumMod val="75000"/>
                </a:schemeClr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cs-CZ" dirty="0">
              <a:ea typeface="Calibri"/>
              <a:cs typeface="Calibri"/>
            </a:endParaRPr>
          </a:p>
          <a:p>
            <a:endParaRPr lang="cs-CZ" dirty="0">
              <a:ea typeface="Calibri"/>
              <a:cs typeface="Calibri"/>
            </a:endParaRPr>
          </a:p>
          <a:p>
            <a:endParaRPr lang="cs-CZ" dirty="0">
              <a:ea typeface="Calibri"/>
              <a:cs typeface="Calibri"/>
            </a:endParaRPr>
          </a:p>
        </p:txBody>
      </p:sp>
      <p:pic>
        <p:nvPicPr>
          <p:cNvPr id="5" name="Obrázek 4" descr="Obsah obrázku Písmo, logo, Grafika, symbol&#10;&#10;Popis byl vytvořen automaticky">
            <a:extLst>
              <a:ext uri="{FF2B5EF4-FFF2-40B4-BE49-F238E27FC236}">
                <a16:creationId xmlns:a16="http://schemas.microsoft.com/office/drawing/2014/main" id="{A6924A81-D529-4365-5394-BB9D4F636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287" y="101600"/>
            <a:ext cx="7329714" cy="668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81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35FD6E-FE88-879C-0004-3FD321127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8256"/>
          </a:xfrm>
        </p:spPr>
        <p:txBody>
          <a:bodyPr>
            <a:noAutofit/>
          </a:bodyPr>
          <a:lstStyle/>
          <a:p>
            <a:r>
              <a:rPr lang="cs-CZ" sz="3600" dirty="0">
                <a:solidFill>
                  <a:srgbClr val="005A9B"/>
                </a:solidFill>
                <a:latin typeface="Arial"/>
                <a:ea typeface="Calibri"/>
                <a:cs typeface="Arial"/>
              </a:rPr>
              <a:t>Go </a:t>
            </a:r>
            <a:r>
              <a:rPr lang="cs-CZ" sz="3600" dirty="0" err="1">
                <a:solidFill>
                  <a:srgbClr val="005A9B"/>
                </a:solidFill>
                <a:latin typeface="Arial"/>
                <a:ea typeface="Calibri"/>
                <a:cs typeface="Arial"/>
              </a:rPr>
              <a:t>Higher</a:t>
            </a:r>
            <a:endParaRPr lang="cs-CZ" sz="3600" dirty="0">
              <a:solidFill>
                <a:srgbClr val="005A9B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4D387E-7887-E986-DF26-FB3DAD8B5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9472"/>
            <a:ext cx="10365346" cy="49374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60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Komunikace</a:t>
            </a:r>
          </a:p>
          <a:p>
            <a:pPr lvl="1"/>
            <a:r>
              <a:rPr lang="cs-CZ" sz="220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www.podporatalentu.cz/ gohigher.cz </a:t>
            </a:r>
          </a:p>
          <a:p>
            <a:pPr lvl="1"/>
            <a:r>
              <a:rPr lang="cs-CZ" sz="220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Instagram </a:t>
            </a:r>
          </a:p>
          <a:p>
            <a:r>
              <a:rPr lang="cs-CZ" sz="260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Navazování spolupráce se </a:t>
            </a:r>
            <a:r>
              <a:rPr lang="cs-CZ" sz="220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školami</a:t>
            </a:r>
            <a:r>
              <a:rPr lang="cs-CZ" sz="260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 a subjekty neformálního vzdělávání </a:t>
            </a:r>
            <a:endParaRPr lang="cs-CZ" sz="2600" dirty="0">
              <a:solidFill>
                <a:schemeClr val="accent1">
                  <a:lumMod val="75000"/>
                </a:schemeClr>
              </a:solidFill>
              <a:ea typeface="Calibri"/>
              <a:cs typeface="Calibri"/>
            </a:endParaRPr>
          </a:p>
          <a:p>
            <a:r>
              <a:rPr lang="cs-CZ" sz="260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Aktivní spolupráce se subjekty zaměřených na VaVaI</a:t>
            </a:r>
          </a:p>
          <a:p>
            <a:r>
              <a:rPr lang="cs-CZ" sz="260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On-line přenos (např. Festival nápadů a objevů – Londýn)</a:t>
            </a:r>
          </a:p>
          <a:p>
            <a:r>
              <a:rPr lang="cs-CZ" sz="260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Prezentace na různých setkání – SŠ, PS, NPI, kulaté stoly, platformy, rady,…</a:t>
            </a:r>
          </a:p>
          <a:p>
            <a:r>
              <a:rPr lang="cs-CZ" sz="260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Budování sítě odborníků</a:t>
            </a:r>
          </a:p>
          <a:p>
            <a:r>
              <a:rPr lang="cs-CZ" sz="260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Podepsané smlouvy o spolupráci/</a:t>
            </a:r>
            <a:r>
              <a:rPr lang="cs-CZ" sz="2600" dirty="0" err="1">
                <a:solidFill>
                  <a:schemeClr val="accent1">
                    <a:lumMod val="75000"/>
                  </a:schemeClr>
                </a:solidFill>
                <a:cs typeface="Calibri"/>
              </a:rPr>
              <a:t>partnertství</a:t>
            </a:r>
            <a:endParaRPr lang="cs-CZ" sz="2600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endParaRPr lang="cs-CZ" sz="2600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endParaRPr lang="cs-CZ" dirty="0">
              <a:ea typeface="Calibri"/>
              <a:cs typeface="Calibri"/>
            </a:endParaRPr>
          </a:p>
          <a:p>
            <a:endParaRPr lang="cs-CZ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87117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35FD6E-FE88-879C-0004-3FD321127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8256"/>
          </a:xfrm>
        </p:spPr>
        <p:txBody>
          <a:bodyPr>
            <a:noAutofit/>
          </a:bodyPr>
          <a:lstStyle/>
          <a:p>
            <a:r>
              <a:rPr lang="cs-CZ" sz="3600" dirty="0">
                <a:solidFill>
                  <a:srgbClr val="005A9B"/>
                </a:solidFill>
                <a:latin typeface="Arial"/>
                <a:ea typeface="Calibri"/>
                <a:cs typeface="Arial"/>
              </a:rPr>
              <a:t>Go </a:t>
            </a:r>
            <a:r>
              <a:rPr lang="cs-CZ" sz="3600" dirty="0" err="1">
                <a:solidFill>
                  <a:srgbClr val="005A9B"/>
                </a:solidFill>
                <a:latin typeface="Arial"/>
                <a:ea typeface="Calibri"/>
                <a:cs typeface="Arial"/>
              </a:rPr>
              <a:t>Higher</a:t>
            </a:r>
            <a:endParaRPr lang="cs-CZ" sz="3600" dirty="0">
              <a:solidFill>
                <a:srgbClr val="005A9B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4D387E-7887-E986-DF26-FB3DAD8B5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9472"/>
            <a:ext cx="10365346" cy="49374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60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Co nás čeká?</a:t>
            </a:r>
          </a:p>
          <a:p>
            <a:pPr lvl="1"/>
            <a:r>
              <a:rPr lang="cs-CZ" sz="220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14. 11. 2023 – vzdělávací akce (Radovánek)</a:t>
            </a:r>
          </a:p>
          <a:p>
            <a:pPr lvl="1"/>
            <a:r>
              <a:rPr lang="cs-CZ" sz="220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16. 11. 2023 – setkání ředitelů gymnázií</a:t>
            </a:r>
          </a:p>
          <a:p>
            <a:pPr lvl="1"/>
            <a:r>
              <a:rPr lang="cs-CZ" sz="220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30. 11. 2023 – Go </a:t>
            </a:r>
            <a:r>
              <a:rPr lang="cs-CZ" sz="2200" dirty="0" err="1">
                <a:solidFill>
                  <a:schemeClr val="accent1">
                    <a:lumMod val="75000"/>
                  </a:schemeClr>
                </a:solidFill>
                <a:cs typeface="Calibri"/>
              </a:rPr>
              <a:t>Higher</a:t>
            </a:r>
            <a:r>
              <a:rPr lang="cs-CZ" sz="220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 Café (Radovánek)</a:t>
            </a:r>
          </a:p>
          <a:p>
            <a:pPr lvl="1"/>
            <a:r>
              <a:rPr lang="cs-CZ" sz="220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8. 12. 2023 – Zvaž vědu (OŠMS/FAV)</a:t>
            </a:r>
          </a:p>
          <a:p>
            <a:pPr lvl="1"/>
            <a:r>
              <a:rPr lang="cs-CZ" sz="220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20. 12. 2023 – </a:t>
            </a:r>
            <a:r>
              <a:rPr lang="cs-CZ" sz="2200" dirty="0" err="1">
                <a:solidFill>
                  <a:schemeClr val="accent1">
                    <a:lumMod val="75000"/>
                  </a:schemeClr>
                </a:solidFill>
                <a:cs typeface="Calibri"/>
              </a:rPr>
              <a:t>MeetUp</a:t>
            </a:r>
            <a:endParaRPr lang="cs-CZ" sz="2200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lvl="1"/>
            <a:r>
              <a:rPr lang="cs-CZ" sz="220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16. 1.  2024 – projektový den ZČU/FEL</a:t>
            </a:r>
          </a:p>
          <a:p>
            <a:pPr lvl="1"/>
            <a:r>
              <a:rPr lang="cs-CZ" sz="220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24. 1. 2024 – platforma Lidské zdroje</a:t>
            </a:r>
          </a:p>
          <a:p>
            <a:pPr lvl="1"/>
            <a:r>
              <a:rPr lang="cs-CZ" sz="220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28. 2. 2024 – projektový den Kvantové ZČU/NTC</a:t>
            </a:r>
          </a:p>
          <a:p>
            <a:pPr lvl="1"/>
            <a:endParaRPr lang="cs-CZ" sz="2200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lvl="1"/>
            <a:endParaRPr lang="cs-CZ" sz="2200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lvl="1"/>
            <a:endParaRPr lang="cs-CZ" sz="2200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lvl="1"/>
            <a:endParaRPr lang="cs-CZ" sz="2200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lvl="1"/>
            <a:endParaRPr lang="cs-CZ" sz="2200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lvl="1"/>
            <a:endParaRPr lang="cs-CZ" sz="2200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lvl="1"/>
            <a:endParaRPr lang="cs-CZ" sz="2200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lvl="1"/>
            <a:endParaRPr lang="cs-CZ" sz="2200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82692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35FD6E-FE88-879C-0004-3FD321127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8256"/>
          </a:xfrm>
        </p:spPr>
        <p:txBody>
          <a:bodyPr>
            <a:noAutofit/>
          </a:bodyPr>
          <a:lstStyle/>
          <a:p>
            <a:r>
              <a:rPr lang="cs-CZ" sz="3600" dirty="0">
                <a:solidFill>
                  <a:srgbClr val="005A9B"/>
                </a:solidFill>
                <a:latin typeface="Arial"/>
                <a:ea typeface="Calibri"/>
                <a:cs typeface="Arial"/>
              </a:rPr>
              <a:t>Go </a:t>
            </a:r>
            <a:r>
              <a:rPr lang="cs-CZ" sz="3600" dirty="0" err="1">
                <a:solidFill>
                  <a:srgbClr val="005A9B"/>
                </a:solidFill>
                <a:latin typeface="Arial"/>
                <a:ea typeface="Calibri"/>
                <a:cs typeface="Arial"/>
              </a:rPr>
              <a:t>Higher</a:t>
            </a:r>
            <a:endParaRPr lang="cs-CZ" sz="3600" dirty="0">
              <a:solidFill>
                <a:srgbClr val="005A9B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4D387E-7887-E986-DF26-FB3DAD8B5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9472"/>
            <a:ext cx="10365346" cy="49374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60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Co nás čeká?</a:t>
            </a:r>
          </a:p>
          <a:p>
            <a:pPr lvl="1"/>
            <a:r>
              <a:rPr lang="cs-CZ" sz="220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květen 2024 – dvoudenní exkurze na téma AI v medicíně (Biomedicínského centra, LF UK, IKEM???)</a:t>
            </a:r>
          </a:p>
          <a:p>
            <a:pPr lvl="1"/>
            <a:r>
              <a:rPr lang="cs-CZ" sz="220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jaro 2024 – GH Café, </a:t>
            </a:r>
            <a:r>
              <a:rPr lang="cs-CZ" sz="2200" dirty="0" err="1">
                <a:solidFill>
                  <a:schemeClr val="accent1">
                    <a:lumMod val="75000"/>
                  </a:schemeClr>
                </a:solidFill>
                <a:cs typeface="Calibri"/>
              </a:rPr>
              <a:t>MeetUp</a:t>
            </a:r>
            <a:endParaRPr lang="cs-CZ" sz="2200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lvl="1"/>
            <a:r>
              <a:rPr lang="cs-CZ" sz="220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Vzdělávací aktivity:</a:t>
            </a:r>
          </a:p>
          <a:p>
            <a:pPr lvl="2"/>
            <a:r>
              <a:rPr lang="cs-CZ" sz="180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Jak naučit žáky vést portfolia, umění sebehodnocení a motivace k rozvoji</a:t>
            </a:r>
          </a:p>
          <a:p>
            <a:pPr lvl="2"/>
            <a:r>
              <a:rPr lang="cs-CZ" sz="180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Psychosomatické a emoční charakteristiky nadaných žáků a jejich vliv na rozvoj jejich potenciálu</a:t>
            </a:r>
          </a:p>
          <a:p>
            <a:pPr lvl="1"/>
            <a:r>
              <a:rPr lang="cs-CZ" sz="260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Exkurze CERN Ženeva</a:t>
            </a:r>
          </a:p>
          <a:p>
            <a:pPr lvl="1"/>
            <a:endParaRPr lang="cs-CZ" sz="2200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lvl="1"/>
            <a:endParaRPr lang="cs-CZ" sz="2200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lvl="1"/>
            <a:endParaRPr lang="cs-CZ" sz="2200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lvl="1"/>
            <a:endParaRPr lang="cs-CZ" sz="2200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lvl="1"/>
            <a:endParaRPr lang="cs-CZ" sz="2200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lvl="1"/>
            <a:endParaRPr lang="cs-CZ" sz="2200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lvl="1"/>
            <a:endParaRPr lang="cs-CZ" sz="2200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09005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E837F5-3DE7-05D9-C164-B11CCBD5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>
                <a:solidFill>
                  <a:srgbClr val="005A9B"/>
                </a:solidFill>
                <a:latin typeface="Asap"/>
                <a:ea typeface="+mj-lt"/>
                <a:cs typeface="+mj-lt"/>
              </a:rPr>
              <a:t>KA7: Pilotní ověření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228796-034F-26B2-74E5-9240E2F9C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32" y="1444626"/>
            <a:ext cx="10712668" cy="475575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indent="0">
              <a:lnSpc>
                <a:spcPct val="110000"/>
              </a:lnSpc>
              <a:buNone/>
            </a:pPr>
            <a:r>
              <a:rPr lang="cs-CZ" b="1" dirty="0">
                <a:solidFill>
                  <a:srgbClr val="005A9B"/>
                </a:solidFill>
                <a:latin typeface="Calibri"/>
                <a:cs typeface="Calibri"/>
              </a:rPr>
              <a:t>Co nás čeká v prvním pololetí 2024:</a:t>
            </a:r>
          </a:p>
          <a:p>
            <a:r>
              <a:rPr lang="cs-CZ" sz="2400" dirty="0">
                <a:solidFill>
                  <a:srgbClr val="005A9B"/>
                </a:solidFill>
                <a:latin typeface="Calibri"/>
                <a:cs typeface="Calibri"/>
              </a:rPr>
              <a:t>Projektový den na FEL/RICE 16.1.2023 předpoklad 9:00- 15:00</a:t>
            </a:r>
          </a:p>
          <a:p>
            <a:r>
              <a:rPr lang="cs-CZ" sz="2400" dirty="0">
                <a:solidFill>
                  <a:srgbClr val="005A9B"/>
                </a:solidFill>
                <a:ea typeface="+mn-lt"/>
                <a:cs typeface="+mn-lt"/>
              </a:rPr>
              <a:t>Kulatý stůl platformy LZ pro VaVaI 24.1.2024 14:00-16:00 (KÚPK 326) </a:t>
            </a:r>
            <a:r>
              <a:rPr lang="cs-CZ" sz="2000" dirty="0">
                <a:solidFill>
                  <a:srgbClr val="005A9B"/>
                </a:solidFill>
                <a:ea typeface="+mn-lt"/>
                <a:cs typeface="+mn-lt"/>
              </a:rPr>
              <a:t>(? evaluace</a:t>
            </a:r>
            <a:r>
              <a:rPr lang="cs-CZ" sz="2400" dirty="0">
                <a:solidFill>
                  <a:srgbClr val="005A9B"/>
                </a:solidFill>
                <a:ea typeface="+mn-lt"/>
                <a:cs typeface="+mn-lt"/>
              </a:rPr>
              <a:t> </a:t>
            </a:r>
            <a:r>
              <a:rPr lang="cs-CZ" sz="1800" dirty="0">
                <a:solidFill>
                  <a:srgbClr val="005A9B"/>
                </a:solidFill>
                <a:ea typeface="+mn-lt"/>
                <a:cs typeface="+mn-lt"/>
              </a:rPr>
              <a:t>SPN</a:t>
            </a:r>
            <a:r>
              <a:rPr lang="cs-CZ" sz="2400" dirty="0">
                <a:solidFill>
                  <a:srgbClr val="005A9B"/>
                </a:solidFill>
                <a:ea typeface="+mn-lt"/>
                <a:cs typeface="+mn-lt"/>
              </a:rPr>
              <a:t>)</a:t>
            </a:r>
          </a:p>
          <a:p>
            <a:r>
              <a:rPr lang="cs-CZ" sz="2400" dirty="0">
                <a:solidFill>
                  <a:srgbClr val="005A9B"/>
                </a:solidFill>
                <a:ea typeface="+mn-lt"/>
                <a:cs typeface="+mn-lt"/>
              </a:rPr>
              <a:t>Projektový den  - Kvantové materiály - zasedací místnost NTC budova C, Teslova 5, 28.2.2024 od 14:00 - 16:00 </a:t>
            </a:r>
            <a:endParaRPr lang="cs-CZ" sz="2400" dirty="0">
              <a:solidFill>
                <a:srgbClr val="005A9B"/>
              </a:solidFill>
              <a:latin typeface="Calibri"/>
              <a:cs typeface="Calibri"/>
            </a:endParaRPr>
          </a:p>
          <a:p>
            <a:r>
              <a:rPr lang="cs-CZ" sz="2400" dirty="0">
                <a:solidFill>
                  <a:srgbClr val="005A9B"/>
                </a:solidFill>
                <a:latin typeface="Calibri"/>
                <a:cs typeface="Calibri"/>
              </a:rPr>
              <a:t>GH Café3,4 podle dohody z Meet up v prosinci (konec ledna, březen, duben)</a:t>
            </a:r>
          </a:p>
          <a:p>
            <a:r>
              <a:rPr lang="cs-CZ" sz="2400" dirty="0">
                <a:solidFill>
                  <a:srgbClr val="005A9B"/>
                </a:solidFill>
                <a:latin typeface="Calibri"/>
                <a:cs typeface="Calibri"/>
              </a:rPr>
              <a:t>Dvoudenní exkurze v přípravě květen ( AI v medicíně a návštěva Biomedicínského centra, LF UK, ? IKEM), </a:t>
            </a:r>
          </a:p>
          <a:p>
            <a:r>
              <a:rPr lang="cs-CZ" sz="2400" dirty="0">
                <a:solidFill>
                  <a:srgbClr val="005A9B"/>
                </a:solidFill>
                <a:latin typeface="Calibri"/>
                <a:cs typeface="Calibri"/>
              </a:rPr>
              <a:t>Realizace PD dle podnětů Meet up a dotazníkového šetření </a:t>
            </a:r>
          </a:p>
          <a:p>
            <a:r>
              <a:rPr lang="cs-CZ" sz="2400" dirty="0">
                <a:solidFill>
                  <a:srgbClr val="005A9B"/>
                </a:solidFill>
                <a:latin typeface="Calibri"/>
                <a:cs typeface="Calibri"/>
              </a:rPr>
              <a:t>Meet up červen 2024</a:t>
            </a:r>
          </a:p>
          <a:p>
            <a:r>
              <a:rPr lang="cs-CZ" sz="2400" dirty="0">
                <a:solidFill>
                  <a:srgbClr val="005A9B"/>
                </a:solidFill>
                <a:latin typeface="Calibri"/>
                <a:cs typeface="Calibri"/>
              </a:rPr>
              <a:t>2 školení pedagogů a odborníků z praxe termín bude stanoven - Jak naučit žáky vést portfolia, umění sebehodnocení a motivace k rozvoji ( tým), Psychosomatické a emoční charakteristiky nadaných žáků a jejich vliv na rozvoj jejich potenciálu (Pilot).</a:t>
            </a:r>
          </a:p>
          <a:p>
            <a:endParaRPr lang="cs-CZ" sz="2400" dirty="0">
              <a:solidFill>
                <a:srgbClr val="005A9B"/>
              </a:solidFill>
              <a:latin typeface="Calibri"/>
              <a:cs typeface="Calibri"/>
            </a:endParaRPr>
          </a:p>
          <a:p>
            <a:endParaRPr lang="cs-CZ" sz="2400" dirty="0">
              <a:solidFill>
                <a:srgbClr val="005A9B"/>
              </a:solidFill>
              <a:latin typeface="Calibri"/>
              <a:cs typeface="Calibri"/>
            </a:endParaRPr>
          </a:p>
          <a:p>
            <a:endParaRPr lang="cs-CZ" sz="2400" dirty="0">
              <a:solidFill>
                <a:srgbClr val="005A9B"/>
              </a:solidFill>
              <a:latin typeface="Calibri"/>
              <a:cs typeface="Calibri"/>
            </a:endParaRPr>
          </a:p>
          <a:p>
            <a:endParaRPr lang="cs-CZ" sz="2400" dirty="0">
              <a:solidFill>
                <a:srgbClr val="005A9B"/>
              </a:solidFill>
              <a:latin typeface="Calibri"/>
              <a:cs typeface="Calibri"/>
            </a:endParaRPr>
          </a:p>
          <a:p>
            <a:endParaRPr lang="cs-CZ" dirty="0">
              <a:solidFill>
                <a:srgbClr val="005A9B"/>
              </a:solidFill>
              <a:latin typeface="Calibri"/>
              <a:cs typeface="Calibri"/>
            </a:endParaRPr>
          </a:p>
          <a:p>
            <a:pPr marL="685800" indent="-457200">
              <a:lnSpc>
                <a:spcPct val="110000"/>
              </a:lnSpc>
            </a:pPr>
            <a:endParaRPr lang="cs-CZ" sz="5400" dirty="0">
              <a:solidFill>
                <a:srgbClr val="005A9B"/>
              </a:solidFill>
              <a:latin typeface="Calibri"/>
              <a:cs typeface="Calibri"/>
            </a:endParaRPr>
          </a:p>
          <a:p>
            <a:pPr marL="685800" indent="-457200">
              <a:lnSpc>
                <a:spcPct val="110000"/>
              </a:lnSpc>
            </a:pPr>
            <a:endParaRPr lang="cs-CZ" dirty="0">
              <a:solidFill>
                <a:srgbClr val="005A9B"/>
              </a:solidFill>
              <a:latin typeface="Calibri"/>
              <a:cs typeface="Calibri"/>
            </a:endParaRPr>
          </a:p>
          <a:p>
            <a:pPr marL="685800" indent="-457200">
              <a:lnSpc>
                <a:spcPct val="110000"/>
              </a:lnSpc>
            </a:pPr>
            <a:endParaRPr lang="cs-CZ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685800" indent="-457200">
              <a:lnSpc>
                <a:spcPct val="110000"/>
              </a:lnSpc>
            </a:pPr>
            <a:endParaRPr lang="cs-CZ" dirty="0">
              <a:solidFill>
                <a:srgbClr val="005A9B"/>
              </a:solidFill>
              <a:latin typeface="Calibri"/>
              <a:cs typeface="Calibri"/>
            </a:endParaRPr>
          </a:p>
          <a:p>
            <a:pPr marL="685800" indent="-457200">
              <a:lnSpc>
                <a:spcPct val="110000"/>
              </a:lnSpc>
            </a:pPr>
            <a:endParaRPr lang="cs-CZ" dirty="0">
              <a:solidFill>
                <a:srgbClr val="005A9B"/>
              </a:solidFill>
              <a:latin typeface="Calibri"/>
              <a:cs typeface="Calibri"/>
            </a:endParaRPr>
          </a:p>
          <a:p>
            <a:pPr marL="685800" indent="-457200">
              <a:lnSpc>
                <a:spcPct val="110000"/>
              </a:lnSpc>
            </a:pPr>
            <a:endParaRPr lang="cs-CZ" dirty="0">
              <a:solidFill>
                <a:srgbClr val="005A9B"/>
              </a:solidFill>
              <a:latin typeface="Calibri"/>
              <a:cs typeface="Calibri"/>
            </a:endParaRPr>
          </a:p>
          <a:p>
            <a:pPr marL="685800" indent="-457200">
              <a:lnSpc>
                <a:spcPct val="110000"/>
              </a:lnSpc>
            </a:pPr>
            <a:endParaRPr lang="cs-CZ" dirty="0">
              <a:solidFill>
                <a:srgbClr val="005A9B"/>
              </a:solidFill>
              <a:latin typeface="Calibri"/>
              <a:cs typeface="Calibri"/>
            </a:endParaRPr>
          </a:p>
          <a:p>
            <a:pPr marL="342900" indent="0">
              <a:lnSpc>
                <a:spcPct val="110000"/>
              </a:lnSpc>
              <a:buNone/>
            </a:pPr>
            <a:endParaRPr lang="cs-CZ" dirty="0">
              <a:solidFill>
                <a:srgbClr val="005A9B"/>
              </a:solidFill>
              <a:latin typeface="Calibri"/>
              <a:cs typeface="Calibri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cs-CZ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60474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Žárovka na žlutém pozadí s načrtnutými paprsky světla a kabelem">
            <a:extLst>
              <a:ext uri="{FF2B5EF4-FFF2-40B4-BE49-F238E27FC236}">
                <a16:creationId xmlns:a16="http://schemas.microsoft.com/office/drawing/2014/main" id="{FD1D3BE6-334F-7E80-9CAE-870A3432F2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71" r="3613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cs-CZ" sz="4000"/>
              <a:t>Závěr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/>
          </a:bodyPr>
          <a:lstStyle/>
          <a:p>
            <a:endParaRPr lang="cs-CZ" sz="1900"/>
          </a:p>
          <a:p>
            <a:pPr marL="0" indent="0">
              <a:buNone/>
            </a:pPr>
            <a:r>
              <a:rPr lang="cs-CZ" sz="1900"/>
              <a:t>Hlavním cílem je produkovat lidi, kteří umějí dělat nové věci, ne pouze opakovat to, co vytvořily předchozí generace.</a:t>
            </a:r>
            <a:br>
              <a:rPr lang="cs-CZ" sz="1900"/>
            </a:br>
            <a:r>
              <a:rPr lang="cs-CZ" sz="1900"/>
              <a:t>Potřebujeme lidi tvůrčí, vynalézavé a objevné.</a:t>
            </a:r>
          </a:p>
          <a:p>
            <a:pPr marL="0" indent="0">
              <a:buNone/>
            </a:pPr>
            <a:r>
              <a:rPr lang="cs-CZ" sz="1900"/>
              <a:t>Účelem vzdělávání je přidávat hodnotu!											</a:t>
            </a:r>
          </a:p>
          <a:p>
            <a:pPr marL="0" indent="0">
              <a:buNone/>
            </a:pPr>
            <a:endParaRPr lang="cs-CZ" sz="1900"/>
          </a:p>
          <a:p>
            <a:pPr marL="0" indent="0">
              <a:buNone/>
            </a:pPr>
            <a:r>
              <a:rPr lang="cs-CZ" sz="1900"/>
              <a:t>								prof. Milan ZELENÝ</a:t>
            </a:r>
          </a:p>
          <a:p>
            <a:endParaRPr lang="cs-CZ" sz="1900"/>
          </a:p>
        </p:txBody>
      </p:sp>
    </p:spTree>
    <p:extLst>
      <p:ext uri="{BB962C8B-B14F-4D97-AF65-F5344CB8AC3E}">
        <p14:creationId xmlns:p14="http://schemas.microsoft.com/office/powerpoint/2010/main" val="4514117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876692" y="741391"/>
            <a:ext cx="5479719" cy="1616203"/>
          </a:xfrm>
        </p:spPr>
        <p:txBody>
          <a:bodyPr anchor="b">
            <a:normAutofit/>
          </a:bodyPr>
          <a:lstStyle/>
          <a:p>
            <a:r>
              <a:rPr lang="cs-CZ" sz="3200"/>
              <a:t>Kontakt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12E121-899D-6446-A343-350116C12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2" y="2533476"/>
            <a:ext cx="5479719" cy="3447832"/>
          </a:xfrm>
        </p:spPr>
        <p:txBody>
          <a:bodyPr anchor="t">
            <a:normAutofit/>
          </a:bodyPr>
          <a:lstStyle/>
          <a:p>
            <a:endParaRPr lang="cs-CZ" sz="1700"/>
          </a:p>
          <a:p>
            <a:r>
              <a:rPr lang="cs-CZ" sz="1700"/>
              <a:t>doc. Ing. Milan EDL, Ph.D., FEng.</a:t>
            </a:r>
          </a:p>
          <a:p>
            <a:endParaRPr lang="cs-CZ" sz="1700"/>
          </a:p>
          <a:p>
            <a:r>
              <a:rPr lang="cs-CZ" sz="1700"/>
              <a:t>krajský RIS3 manažer pro Plzeňský kraj | </a:t>
            </a:r>
            <a:r>
              <a:rPr lang="cs-CZ" sz="1700">
                <a:hlinkClick r:id="rId2"/>
              </a:rPr>
              <a:t>inovujtevpk.cz </a:t>
            </a:r>
            <a:endParaRPr lang="cs-CZ" sz="1700"/>
          </a:p>
          <a:p>
            <a:r>
              <a:rPr lang="cs-CZ" sz="1700"/>
              <a:t>proděkan | Fakulta strojní | </a:t>
            </a:r>
            <a:r>
              <a:rPr lang="cs-CZ" sz="1700">
                <a:hlinkClick r:id="rId3"/>
              </a:rPr>
              <a:t>www.fst.zcu.cz</a:t>
            </a:r>
            <a:r>
              <a:rPr lang="cs-CZ" sz="1700"/>
              <a:t> </a:t>
            </a:r>
          </a:p>
          <a:p>
            <a:r>
              <a:rPr lang="cs-CZ" sz="1700"/>
              <a:t>docent | Katedra průmyslového inženýrství a managementu | </a:t>
            </a:r>
            <a:r>
              <a:rPr lang="cs-CZ" sz="1700">
                <a:hlinkClick r:id="rId4"/>
              </a:rPr>
              <a:t>www.kpv.zcu.cz</a:t>
            </a:r>
            <a:r>
              <a:rPr lang="cs-CZ" sz="1700"/>
              <a:t> </a:t>
            </a:r>
          </a:p>
          <a:p>
            <a:r>
              <a:rPr lang="cs-CZ" sz="1700"/>
              <a:t>hostující profesor | University of Zielena Góra (Polsko)</a:t>
            </a:r>
          </a:p>
          <a:p>
            <a:r>
              <a:rPr lang="cs-CZ" sz="1700"/>
              <a:t>mobil: (+420) 725 787 730 | | e-mail: </a:t>
            </a:r>
            <a:r>
              <a:rPr lang="cs-CZ" sz="1700">
                <a:hlinkClick r:id="rId5"/>
              </a:rPr>
              <a:t>edl@rra-pk.cz</a:t>
            </a:r>
            <a:r>
              <a:rPr lang="cs-CZ" sz="1700"/>
              <a:t> </a:t>
            </a:r>
          </a:p>
        </p:txBody>
      </p:sp>
      <p:pic>
        <p:nvPicPr>
          <p:cNvPr id="78880" name="Picture 78872" descr="Červené připínáčky na mapě">
            <a:extLst>
              <a:ext uri="{FF2B5EF4-FFF2-40B4-BE49-F238E27FC236}">
                <a16:creationId xmlns:a16="http://schemas.microsoft.com/office/drawing/2014/main" id="{1B5454DA-DF1A-76B2-4D16-BD71E14D43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175" r="27006"/>
          <a:stretch/>
        </p:blipFill>
        <p:spPr>
          <a:xfrm>
            <a:off x="7270812" y="10"/>
            <a:ext cx="492118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71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" t="6828" b="7457"/>
          <a:stretch/>
        </p:blipFill>
        <p:spPr>
          <a:xfrm>
            <a:off x="1500996" y="-11078"/>
            <a:ext cx="10691003" cy="684319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3440" cy="3480816"/>
          </a:xfrm>
          <a:prstGeom prst="rect">
            <a:avLst/>
          </a:prstGeom>
        </p:spPr>
      </p:pic>
      <p:sp>
        <p:nvSpPr>
          <p:cNvPr id="3" name="Nadpis 1"/>
          <p:cNvSpPr txBox="1">
            <a:spLocks noGrp="1"/>
          </p:cNvSpPr>
          <p:nvPr>
            <p:ph type="ctrTitle"/>
          </p:nvPr>
        </p:nvSpPr>
        <p:spPr>
          <a:xfrm>
            <a:off x="1778480" y="3237529"/>
            <a:ext cx="9487618" cy="1272339"/>
          </a:xfrm>
        </p:spPr>
        <p:txBody>
          <a:bodyPr>
            <a:noAutofit/>
          </a:bodyPr>
          <a:lstStyle/>
          <a:p>
            <a:pPr lvl="0"/>
            <a:r>
              <a:rPr lang="cs-CZ" sz="2800" b="1" dirty="0">
                <a:solidFill>
                  <a:srgbClr val="0067AC"/>
                </a:solidFill>
                <a:latin typeface="Arial" pitchFamily="34"/>
                <a:cs typeface="Arial" pitchFamily="34"/>
              </a:rPr>
              <a:t>2. Aktuální informace k realizaci projektu „Krajský akční plán rozvoje vzdělávání Plzeňského kraje II“</a:t>
            </a:r>
          </a:p>
        </p:txBody>
      </p:sp>
    </p:spTree>
    <p:extLst>
      <p:ext uri="{BB962C8B-B14F-4D97-AF65-F5344CB8AC3E}">
        <p14:creationId xmlns:p14="http://schemas.microsoft.com/office/powerpoint/2010/main" val="357594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810883" y="274640"/>
            <a:ext cx="10049774" cy="960440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sz="3200" b="1" dirty="0" smtClean="0">
                <a:latin typeface="Arial" pitchFamily="34"/>
                <a:cs typeface="Arial" pitchFamily="34"/>
              </a:rPr>
              <a:t>Aktuální </a:t>
            </a:r>
            <a:r>
              <a:rPr lang="cs-CZ" sz="3200" b="1" dirty="0">
                <a:latin typeface="Arial" pitchFamily="34"/>
                <a:cs typeface="Arial" pitchFamily="34"/>
              </a:rPr>
              <a:t>informace k realizaci projektu Smart Akcelerátor Plzeňského kraje III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480922" y="1464100"/>
            <a:ext cx="11230155" cy="48418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Číslo stanoviska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04/21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PS Vzdělávání pro území Plzeňského kraje: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	I. Bere na vědomí</a:t>
            </a:r>
          </a:p>
          <a:p>
            <a:pPr marL="0" lv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Aktuální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informace k realizaci projektu Smart Akcelerátor Plzeňského kraje III	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Počet příloh stanoviska: 0</a:t>
            </a:r>
          </a:p>
          <a:p>
            <a:pPr marL="0" indent="0">
              <a:buNone/>
            </a:pPr>
            <a:endParaRPr lang="cs-CZ" dirty="0"/>
          </a:p>
        </p:txBody>
      </p:sp>
      <p:cxnSp>
        <p:nvCxnSpPr>
          <p:cNvPr id="4" name="Přímá spojnice 6"/>
          <p:cNvCxnSpPr/>
          <p:nvPr/>
        </p:nvCxnSpPr>
        <p:spPr>
          <a:xfrm>
            <a:off x="810883" y="1235080"/>
            <a:ext cx="9399917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9823294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" t="6828" b="7457"/>
          <a:stretch/>
        </p:blipFill>
        <p:spPr>
          <a:xfrm>
            <a:off x="1500997" y="14801"/>
            <a:ext cx="10691003" cy="684319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3440" cy="3480816"/>
          </a:xfrm>
          <a:prstGeom prst="rect">
            <a:avLst/>
          </a:prstGeom>
        </p:spPr>
      </p:pic>
      <p:sp>
        <p:nvSpPr>
          <p:cNvPr id="3" name="Nadpis 1"/>
          <p:cNvSpPr txBox="1">
            <a:spLocks noGrp="1"/>
          </p:cNvSpPr>
          <p:nvPr>
            <p:ph type="ctrTitle"/>
          </p:nvPr>
        </p:nvSpPr>
        <p:spPr>
          <a:xfrm>
            <a:off x="1881997" y="3253499"/>
            <a:ext cx="7772400" cy="1272339"/>
          </a:xfrm>
        </p:spPr>
        <p:txBody>
          <a:bodyPr>
            <a:noAutofit/>
          </a:bodyPr>
          <a:lstStyle/>
          <a:p>
            <a:pPr lvl="0"/>
            <a:r>
              <a:rPr lang="cs-CZ" sz="2800" b="1" dirty="0">
                <a:solidFill>
                  <a:srgbClr val="0067AC"/>
                </a:solidFill>
                <a:latin typeface="Arial" pitchFamily="34"/>
                <a:cs typeface="Arial" pitchFamily="34"/>
              </a:rPr>
              <a:t>5. Aktuální informace ve školství</a:t>
            </a:r>
          </a:p>
        </p:txBody>
      </p:sp>
    </p:spTree>
    <p:extLst>
      <p:ext uri="{BB962C8B-B14F-4D97-AF65-F5344CB8AC3E}">
        <p14:creationId xmlns:p14="http://schemas.microsoft.com/office/powerpoint/2010/main" val="13711997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57200" y="6214533"/>
            <a:ext cx="2556933" cy="474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57200" y="6214533"/>
            <a:ext cx="2556933" cy="474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453281" y="346088"/>
            <a:ext cx="8204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DEMOGRAFICKÝ VÝVOJ</a:t>
            </a:r>
          </a:p>
        </p:txBody>
      </p:sp>
      <p:graphicFrame>
        <p:nvGraphicFramePr>
          <p:cNvPr id="15" name="Tabulka 14"/>
          <p:cNvGraphicFramePr>
            <a:graphicFrameLocks noGrp="1"/>
          </p:cNvGraphicFramePr>
          <p:nvPr>
            <p:extLst/>
          </p:nvPr>
        </p:nvGraphicFramePr>
        <p:xfrm>
          <a:off x="320040" y="922173"/>
          <a:ext cx="11100815" cy="1945843"/>
        </p:xfrm>
        <a:graphic>
          <a:graphicData uri="http://schemas.openxmlformats.org/drawingml/2006/table">
            <a:tbl>
              <a:tblPr/>
              <a:tblGrid>
                <a:gridCol w="1625258">
                  <a:extLst>
                    <a:ext uri="{9D8B030D-6E8A-4147-A177-3AD203B41FA5}">
                      <a16:colId xmlns:a16="http://schemas.microsoft.com/office/drawing/2014/main" val="2674517514"/>
                    </a:ext>
                  </a:extLst>
                </a:gridCol>
                <a:gridCol w="637749">
                  <a:extLst>
                    <a:ext uri="{9D8B030D-6E8A-4147-A177-3AD203B41FA5}">
                      <a16:colId xmlns:a16="http://schemas.microsoft.com/office/drawing/2014/main" val="308759486"/>
                    </a:ext>
                  </a:extLst>
                </a:gridCol>
                <a:gridCol w="736484">
                  <a:extLst>
                    <a:ext uri="{9D8B030D-6E8A-4147-A177-3AD203B41FA5}">
                      <a16:colId xmlns:a16="http://schemas.microsoft.com/office/drawing/2014/main" val="4131089346"/>
                    </a:ext>
                  </a:extLst>
                </a:gridCol>
                <a:gridCol w="736484">
                  <a:extLst>
                    <a:ext uri="{9D8B030D-6E8A-4147-A177-3AD203B41FA5}">
                      <a16:colId xmlns:a16="http://schemas.microsoft.com/office/drawing/2014/main" val="3186211674"/>
                    </a:ext>
                  </a:extLst>
                </a:gridCol>
                <a:gridCol w="736484">
                  <a:extLst>
                    <a:ext uri="{9D8B030D-6E8A-4147-A177-3AD203B41FA5}">
                      <a16:colId xmlns:a16="http://schemas.microsoft.com/office/drawing/2014/main" val="1735034900"/>
                    </a:ext>
                  </a:extLst>
                </a:gridCol>
                <a:gridCol w="736484">
                  <a:extLst>
                    <a:ext uri="{9D8B030D-6E8A-4147-A177-3AD203B41FA5}">
                      <a16:colId xmlns:a16="http://schemas.microsoft.com/office/drawing/2014/main" val="2115637621"/>
                    </a:ext>
                  </a:extLst>
                </a:gridCol>
                <a:gridCol w="736484">
                  <a:extLst>
                    <a:ext uri="{9D8B030D-6E8A-4147-A177-3AD203B41FA5}">
                      <a16:colId xmlns:a16="http://schemas.microsoft.com/office/drawing/2014/main" val="3688960020"/>
                    </a:ext>
                  </a:extLst>
                </a:gridCol>
                <a:gridCol w="736484">
                  <a:extLst>
                    <a:ext uri="{9D8B030D-6E8A-4147-A177-3AD203B41FA5}">
                      <a16:colId xmlns:a16="http://schemas.microsoft.com/office/drawing/2014/main" val="1603362975"/>
                    </a:ext>
                  </a:extLst>
                </a:gridCol>
                <a:gridCol w="736484">
                  <a:extLst>
                    <a:ext uri="{9D8B030D-6E8A-4147-A177-3AD203B41FA5}">
                      <a16:colId xmlns:a16="http://schemas.microsoft.com/office/drawing/2014/main" val="2950445079"/>
                    </a:ext>
                  </a:extLst>
                </a:gridCol>
                <a:gridCol w="736484">
                  <a:extLst>
                    <a:ext uri="{9D8B030D-6E8A-4147-A177-3AD203B41FA5}">
                      <a16:colId xmlns:a16="http://schemas.microsoft.com/office/drawing/2014/main" val="3358916027"/>
                    </a:ext>
                  </a:extLst>
                </a:gridCol>
                <a:gridCol w="736484">
                  <a:extLst>
                    <a:ext uri="{9D8B030D-6E8A-4147-A177-3AD203B41FA5}">
                      <a16:colId xmlns:a16="http://schemas.microsoft.com/office/drawing/2014/main" val="549298688"/>
                    </a:ext>
                  </a:extLst>
                </a:gridCol>
                <a:gridCol w="736484">
                  <a:extLst>
                    <a:ext uri="{9D8B030D-6E8A-4147-A177-3AD203B41FA5}">
                      <a16:colId xmlns:a16="http://schemas.microsoft.com/office/drawing/2014/main" val="3960792588"/>
                    </a:ext>
                  </a:extLst>
                </a:gridCol>
                <a:gridCol w="736484">
                  <a:extLst>
                    <a:ext uri="{9D8B030D-6E8A-4147-A177-3AD203B41FA5}">
                      <a16:colId xmlns:a16="http://schemas.microsoft.com/office/drawing/2014/main" val="3826414510"/>
                    </a:ext>
                  </a:extLst>
                </a:gridCol>
                <a:gridCol w="736484">
                  <a:extLst>
                    <a:ext uri="{9D8B030D-6E8A-4147-A177-3AD203B41FA5}">
                      <a16:colId xmlns:a16="http://schemas.microsoft.com/office/drawing/2014/main" val="1548950934"/>
                    </a:ext>
                  </a:extLst>
                </a:gridCol>
              </a:tblGrid>
              <a:tr h="27171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Třída</a:t>
                      </a:r>
                    </a:p>
                  </a:txBody>
                  <a:tcPr marL="8284" marR="8284" marT="8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IV.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III.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II.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I.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</a:t>
                      </a:r>
                    </a:p>
                  </a:txBody>
                  <a:tcPr marL="8284" marR="8284" marT="8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534925"/>
                  </a:ext>
                </a:extLst>
              </a:tr>
              <a:tr h="27171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Školní rok</a:t>
                      </a:r>
                    </a:p>
                  </a:txBody>
                  <a:tcPr marL="8284" marR="8284" marT="8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2018/19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2019/20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2020/21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2021/22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2022/23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2023/24</a:t>
                      </a:r>
                    </a:p>
                  </a:txBody>
                  <a:tcPr marL="8284" marR="8284" marT="8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2024/25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2025/26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2026/27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2027/28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2028/29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2029/30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2030/31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09971"/>
                  </a:ext>
                </a:extLst>
              </a:tr>
              <a:tr h="46345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žáků 9. ročníků</a:t>
                      </a:r>
                    </a:p>
                  </a:txBody>
                  <a:tcPr marL="8284" marR="8284" marT="8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4230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4 456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4 962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5 235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5 708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6 112</a:t>
                      </a:r>
                    </a:p>
                  </a:txBody>
                  <a:tcPr marL="8284" marR="8284" marT="8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6 403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5 957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6 094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6 141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6 104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6 073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6 470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662049"/>
                  </a:ext>
                </a:extLst>
              </a:tr>
              <a:tr h="46345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Víceletá gymnázia nabídka</a:t>
                      </a:r>
                    </a:p>
                  </a:txBody>
                  <a:tcPr marL="8284" marR="8284" marT="8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8284" marR="8284" marT="8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540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540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540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540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540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325891"/>
                  </a:ext>
                </a:extLst>
              </a:tr>
              <a:tr h="47550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uchazečů </a:t>
                      </a:r>
                      <a:r>
                        <a:rPr lang="cs-CZ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(bez </a:t>
                      </a:r>
                      <a:r>
                        <a:rPr lang="cs-CZ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gym</a:t>
                      </a:r>
                      <a:r>
                        <a:rPr lang="cs-CZ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.)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84" marR="8284" marT="8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4 230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4 456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4 962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5 235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5 708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6 112</a:t>
                      </a:r>
                    </a:p>
                  </a:txBody>
                  <a:tcPr marL="8284" marR="8284" marT="8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6 223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5 777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5 554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5 601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5 564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5 533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5 930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314707"/>
                  </a:ext>
                </a:extLst>
              </a:tr>
            </a:tbl>
          </a:graphicData>
        </a:graphic>
      </p:graphicFrame>
      <p:graphicFrame>
        <p:nvGraphicFramePr>
          <p:cNvPr id="16" name="Graf 15"/>
          <p:cNvGraphicFramePr>
            <a:graphicFrameLocks/>
          </p:cNvGraphicFramePr>
          <p:nvPr>
            <p:extLst/>
          </p:nvPr>
        </p:nvGraphicFramePr>
        <p:xfrm>
          <a:off x="1326211" y="2920881"/>
          <a:ext cx="10286668" cy="3555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4186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57200" y="6214533"/>
            <a:ext cx="2556933" cy="474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707934" y="157509"/>
            <a:ext cx="8866414" cy="865818"/>
          </a:xfrm>
          <a:noFill/>
        </p:spPr>
        <p:txBody>
          <a:bodyPr>
            <a:normAutofit/>
          </a:bodyPr>
          <a:lstStyle/>
          <a:p>
            <a:pPr algn="ctr"/>
            <a:r>
              <a:rPr lang="cs-CZ" sz="2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PŘIJÍMACÍ ŘÍZENÍ NA STŘEDNÍ ŠKOLY </a:t>
            </a:r>
            <a:br>
              <a:rPr lang="cs-CZ" sz="2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PRO ŠKOLNÍ ROK 2023/2024</a:t>
            </a:r>
            <a:endParaRPr 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ulka 8"/>
          <p:cNvGraphicFramePr>
            <a:graphicFrameLocks noGrp="1"/>
          </p:cNvGraphicFramePr>
          <p:nvPr>
            <p:extLst/>
          </p:nvPr>
        </p:nvGraphicFramePr>
        <p:xfrm>
          <a:off x="707934" y="1119580"/>
          <a:ext cx="9325922" cy="2352774"/>
        </p:xfrm>
        <a:graphic>
          <a:graphicData uri="http://schemas.openxmlformats.org/drawingml/2006/table">
            <a:tbl>
              <a:tblPr/>
              <a:tblGrid>
                <a:gridCol w="3508183">
                  <a:extLst>
                    <a:ext uri="{9D8B030D-6E8A-4147-A177-3AD203B41FA5}">
                      <a16:colId xmlns:a16="http://schemas.microsoft.com/office/drawing/2014/main" val="2731878862"/>
                    </a:ext>
                  </a:extLst>
                </a:gridCol>
                <a:gridCol w="2023781">
                  <a:extLst>
                    <a:ext uri="{9D8B030D-6E8A-4147-A177-3AD203B41FA5}">
                      <a16:colId xmlns:a16="http://schemas.microsoft.com/office/drawing/2014/main" val="249313852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098733615"/>
                    </a:ext>
                  </a:extLst>
                </a:gridCol>
                <a:gridCol w="1965158">
                  <a:extLst>
                    <a:ext uri="{9D8B030D-6E8A-4147-A177-3AD203B41FA5}">
                      <a16:colId xmlns:a16="http://schemas.microsoft.com/office/drawing/2014/main" val="3293256912"/>
                    </a:ext>
                  </a:extLst>
                </a:gridCol>
              </a:tblGrid>
              <a:tr h="64970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žáků 9. ročníků  5 708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Nabídka míst </a:t>
                      </a:r>
                      <a:r>
                        <a:rPr lang="cs-CZ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cs-CZ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cs-CZ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 </a:t>
                      </a:r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středních školách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odevzdaných přihlášek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odevzdaných zápisových lístků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753269"/>
                  </a:ext>
                </a:extLst>
              </a:tr>
              <a:tr h="25529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míst pro žáky 9. tříd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7 276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13 485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5 972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6315951"/>
                  </a:ext>
                </a:extLst>
              </a:tr>
              <a:tr h="25529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Čtyřletá gymnázia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0647810"/>
                  </a:ext>
                </a:extLst>
              </a:tr>
              <a:tr h="25529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Obory s maturitní zkouškou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3 281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7 250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3 012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669073"/>
                  </a:ext>
                </a:extLst>
              </a:tr>
              <a:tr h="25529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Obory L0+H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4794490"/>
                  </a:ext>
                </a:extLst>
              </a:tr>
              <a:tr h="25529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Obory s výučním listem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2 688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4 197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1 979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5087426"/>
                  </a:ext>
                </a:extLst>
              </a:tr>
              <a:tr h="25529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Jiné obory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8525829"/>
                  </a:ext>
                </a:extLst>
              </a:tr>
            </a:tbl>
          </a:graphicData>
        </a:graphic>
      </p:graphicFrame>
      <p:graphicFrame>
        <p:nvGraphicFramePr>
          <p:cNvPr id="10" name="Graf 9"/>
          <p:cNvGraphicFramePr>
            <a:graphicFrameLocks/>
          </p:cNvGraphicFramePr>
          <p:nvPr>
            <p:extLst/>
          </p:nvPr>
        </p:nvGraphicFramePr>
        <p:xfrm>
          <a:off x="256192" y="3568607"/>
          <a:ext cx="10387265" cy="3188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439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57200" y="6214533"/>
            <a:ext cx="2556933" cy="474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386944" y="263386"/>
            <a:ext cx="8693047" cy="868855"/>
          </a:xfrm>
          <a:noFill/>
        </p:spPr>
        <p:txBody>
          <a:bodyPr>
            <a:normAutofit/>
          </a:bodyPr>
          <a:lstStyle/>
          <a:p>
            <a:r>
              <a:rPr lang="cs-CZ" sz="25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PŘIJÍMACÍ ŘÍZENÍ NA STŘEDNÍ ŠKOLY </a:t>
            </a:r>
            <a:br>
              <a:rPr lang="cs-CZ" sz="25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5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PRO ŠKOLNÍ ROK 2024/2025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86945" y="1331676"/>
            <a:ext cx="93259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Nabídka míst na středních </a:t>
            </a: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školách zřizovaných Plzeňským krajem </a:t>
            </a:r>
            <a:b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 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školní rok 2024-25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9" name="Tabulka 8"/>
          <p:cNvGraphicFramePr>
            <a:graphicFrameLocks noGrp="1"/>
          </p:cNvGraphicFramePr>
          <p:nvPr>
            <p:extLst/>
          </p:nvPr>
        </p:nvGraphicFramePr>
        <p:xfrm>
          <a:off x="501812" y="2471901"/>
          <a:ext cx="6020748" cy="3669095"/>
        </p:xfrm>
        <a:graphic>
          <a:graphicData uri="http://schemas.openxmlformats.org/drawingml/2006/table">
            <a:tbl>
              <a:tblPr/>
              <a:tblGrid>
                <a:gridCol w="4090849">
                  <a:extLst>
                    <a:ext uri="{9D8B030D-6E8A-4147-A177-3AD203B41FA5}">
                      <a16:colId xmlns:a16="http://schemas.microsoft.com/office/drawing/2014/main" val="1957312738"/>
                    </a:ext>
                  </a:extLst>
                </a:gridCol>
                <a:gridCol w="1929899">
                  <a:extLst>
                    <a:ext uri="{9D8B030D-6E8A-4147-A177-3AD203B41FA5}">
                      <a16:colId xmlns:a16="http://schemas.microsoft.com/office/drawing/2014/main" val="2185362907"/>
                    </a:ext>
                  </a:extLst>
                </a:gridCol>
              </a:tblGrid>
              <a:tr h="68357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Předpokládaný</a:t>
                      </a:r>
                      <a:r>
                        <a:rPr lang="cs-CZ" sz="2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počet </a:t>
                      </a:r>
                      <a:r>
                        <a:rPr lang="cs-CZ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žáků </a:t>
                      </a:r>
                      <a:br>
                        <a:rPr lang="cs-CZ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cs-CZ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 </a:t>
                      </a:r>
                      <a:r>
                        <a:rPr lang="cs-CZ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ročníků  5 899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Nabídka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780413"/>
                  </a:ext>
                </a:extLst>
              </a:tr>
              <a:tr h="426503">
                <a:tc>
                  <a:txBody>
                    <a:bodyPr/>
                    <a:lstStyle/>
                    <a:p>
                      <a:pPr algn="l" fontAlgn="ctr"/>
                      <a:r>
                        <a:rPr lang="cs-CZ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míst pro žáky 9. tříd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7 363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619576"/>
                  </a:ext>
                </a:extLst>
              </a:tr>
              <a:tr h="426503">
                <a:tc>
                  <a:txBody>
                    <a:bodyPr/>
                    <a:lstStyle/>
                    <a:p>
                      <a:pPr algn="l" fontAlgn="ctr"/>
                      <a:r>
                        <a:rPr lang="cs-CZ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Čtyřletá gymnázia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3093093"/>
                  </a:ext>
                </a:extLst>
              </a:tr>
              <a:tr h="426503">
                <a:tc>
                  <a:txBody>
                    <a:bodyPr/>
                    <a:lstStyle/>
                    <a:p>
                      <a:pPr algn="l" fontAlgn="ctr"/>
                      <a:r>
                        <a:rPr lang="cs-CZ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Lycea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7935684"/>
                  </a:ext>
                </a:extLst>
              </a:tr>
              <a:tr h="426503">
                <a:tc>
                  <a:txBody>
                    <a:bodyPr/>
                    <a:lstStyle/>
                    <a:p>
                      <a:pPr algn="l" fontAlgn="ctr"/>
                      <a:r>
                        <a:rPr lang="cs-CZ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Obory s maturitní zkouškou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2 963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2133827"/>
                  </a:ext>
                </a:extLst>
              </a:tr>
              <a:tr h="426503">
                <a:tc>
                  <a:txBody>
                    <a:bodyPr/>
                    <a:lstStyle/>
                    <a:p>
                      <a:pPr algn="l" fontAlgn="ctr"/>
                      <a:r>
                        <a:rPr lang="cs-CZ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Obory L0+H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0547078"/>
                  </a:ext>
                </a:extLst>
              </a:tr>
              <a:tr h="426503">
                <a:tc>
                  <a:txBody>
                    <a:bodyPr/>
                    <a:lstStyle/>
                    <a:p>
                      <a:pPr algn="l" fontAlgn="ctr"/>
                      <a:r>
                        <a:rPr lang="cs-CZ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Obory s výučním listem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9094051"/>
                  </a:ext>
                </a:extLst>
              </a:tr>
              <a:tr h="426503">
                <a:tc>
                  <a:txBody>
                    <a:bodyPr/>
                    <a:lstStyle/>
                    <a:p>
                      <a:pPr algn="l" fontAlgn="ctr"/>
                      <a:r>
                        <a:rPr lang="cs-CZ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Jiné obory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7505509"/>
                  </a:ext>
                </a:extLst>
              </a:tr>
            </a:tbl>
          </a:graphicData>
        </a:graphic>
      </p:graphicFrame>
      <p:graphicFrame>
        <p:nvGraphicFramePr>
          <p:cNvPr id="10" name="Graf 9"/>
          <p:cNvGraphicFramePr>
            <a:graphicFrameLocks/>
          </p:cNvGraphicFramePr>
          <p:nvPr>
            <p:extLst/>
          </p:nvPr>
        </p:nvGraphicFramePr>
        <p:xfrm>
          <a:off x="6604856" y="2362108"/>
          <a:ext cx="5587144" cy="3561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3147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57200" y="6214533"/>
            <a:ext cx="2556933" cy="474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543501" y="245046"/>
            <a:ext cx="8435908" cy="877997"/>
          </a:xfrm>
          <a:noFill/>
        </p:spPr>
        <p:txBody>
          <a:bodyPr>
            <a:normAutofit/>
          </a:bodyPr>
          <a:lstStyle/>
          <a:p>
            <a:r>
              <a:rPr lang="cs-CZ" sz="25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NAVÝŠENÉ KAPACITY NA STŘEDNÍCH ŠKOLÁCH</a:t>
            </a:r>
            <a:br>
              <a:rPr lang="cs-CZ" sz="25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5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PRO ŠKOLNÍ ROK 2022/23 - ZŮSTÁVAJÍ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543501" y="1123043"/>
            <a:ext cx="952404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Navýšení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kapacit oborů pro školní rok 2022/2023 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zůstává trvale v nabídce: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Střední průmyslová škola strojnická a Střední odborná škola profesora Švejcara, Klatovská 109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    - Pedagogické lyceum z 30 na 60 míst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    - Sociální činnost z 30 na 60 míst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    - Elektrotechnika z 30 na 60 míst – nové zaměření oboru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Mechatronika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Robotika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- Ekonomika a podnikání – Ekonomika a podnikání ve strojírenství – nově 30 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Integrovaná střední škola živnostenská, Plzeň, Škroupova 13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    - Ekonomika a podnikání z 30 na 60 míst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Střední odborné učiliště elektrotechnické, Plzeň, Vejprnická 56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    - Informační technologie z 45 na 60 míst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Střední odborná škola a Střední odborné učiliště Horšovský Týn, Littrowa 122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    - Předškolní a mimoškolní pedagogika z 30 na 60 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míst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SPŠ Tachov, Světce 1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 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- Elektromechanik pro zařízení a přístroje – nově 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    - Mechanik elektrotechnik – </a:t>
            </a:r>
            <a:r>
              <a:rPr kumimoji="0" lang="cs-CZ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Mechatronika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– nově 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ZŠ a OŠ Horšovský Týn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    - Prodavačské práce – nově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SOU Domažlice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    - Mechanik elektrotechnik – nově 30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57200" y="6214533"/>
            <a:ext cx="2556933" cy="474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543501" y="347299"/>
            <a:ext cx="8701084" cy="877997"/>
          </a:xfrm>
          <a:noFill/>
        </p:spPr>
        <p:txBody>
          <a:bodyPr>
            <a:normAutofit/>
          </a:bodyPr>
          <a:lstStyle/>
          <a:p>
            <a:r>
              <a:rPr lang="cs-CZ" sz="25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NAVÝŠENÉ KAPACITY NA STŘEDNÍCH ŠKOLÁCH</a:t>
            </a:r>
            <a:br>
              <a:rPr lang="cs-CZ" sz="25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5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PRO ŠKOLNÍ ROK 2023/24 - ZŮSTÁVAJÍ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543500" y="1333355"/>
            <a:ext cx="828046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Pro školní 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rok 2023/2024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byly 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navýšeny kapacity: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Integrovaná střední škola živnostenská, Plzeň, Škroupova 13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     - Kadeřník z 60 na 90 míst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Střední škola Rokycany, Jeřabinová 96/III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     - Mechanik opravář motorových vozidel  z 30 na 45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     - Kuchař-číšník z 51 na 60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Střední průmyslová škola stavební, Plzeň, Chodské nám. </a:t>
            </a: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2 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– pouze jednou 2023/24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     - Stavebnictví z 90 na 120 míst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Střední škola, Bor, Plzeňská 231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     - Opravář zemědělských strojů z 30 na 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48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míst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Střední škola zemědělská a potravinářská, Klatovy, Národních mučedníků 141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     -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Agropodnikání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z 30 na 60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Střední zdravotnická škola a </a:t>
            </a: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VOŠ zdravotnická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, Plzeň, Karlovarská 99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     - Zdravotnické lyceum z 30 na 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60 míst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 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 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09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57200" y="6214533"/>
            <a:ext cx="2556933" cy="474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543501" y="347299"/>
            <a:ext cx="8866414" cy="877997"/>
          </a:xfrm>
          <a:noFill/>
        </p:spPr>
        <p:txBody>
          <a:bodyPr>
            <a:normAutofit/>
          </a:bodyPr>
          <a:lstStyle/>
          <a:p>
            <a:r>
              <a:rPr lang="cs-CZ" sz="25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NAVÝŠENÉ KAPACITY NA STŘEDNÍCH ŠKOLÁCH</a:t>
            </a:r>
            <a:br>
              <a:rPr lang="cs-CZ" sz="25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5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PRO ŠKOLNÍ ROK 2024/25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649224" y="1225296"/>
            <a:ext cx="8394192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Pro školní rok 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2024/2025 budou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navýšeny kapacity na dalších školách: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Obchodní akademie, </a:t>
            </a: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Plzeň – pouze pro tento rok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- obor Obchodní akademie ze 120 na 150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SOŠ obchodu, užitého umění a designu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- obor Aranžér z 24 na 35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SŠ informatiky a finančních služeb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- obor Informační technologie – ze 60 na 120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Gymnázium a SOŠ Plasy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- obor Obchodní akademie z 15 na 23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- obor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Agropodnikání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z 15 na 23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SŠ Oselce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- obor Prodavačské práce – nový obor 14 míst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SŠ Rokycany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- obor Gastronomie L0 – z 15 na 30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VOŠ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, OA, SZŠ a JŠ s právem státní jazykové zkoušky Klatovy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- obor Obchodní akademie – z 60 na 90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668067" y="2603510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SOŠ a SOU Sušice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- obor Mechanik opravář motorových vozidel – z 24 na 34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- obor Kadeřník – z 24 na 30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SŠ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živnostenská a ZŠ, Planá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- obor Stravovací a ubytovací služby – z 30 na 48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 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Obory ve schvalovacím řízení na MŠMT:</a:t>
            </a:r>
            <a:endParaRPr kumimoji="0" lang="cs-CZ" sz="2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Gymnázium, Stříbro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- obor 4leté gymnázium – kapacita 30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SPŠ Tachov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- obor Technické lyceum – kapacita 30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79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57200" y="6214533"/>
            <a:ext cx="2556933" cy="474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543501" y="347299"/>
            <a:ext cx="8737660" cy="877997"/>
          </a:xfrm>
          <a:noFill/>
        </p:spPr>
        <p:txBody>
          <a:bodyPr>
            <a:normAutofit/>
          </a:bodyPr>
          <a:lstStyle/>
          <a:p>
            <a:r>
              <a:rPr lang="cs-CZ" sz="25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KAPACITY NA GYMNÁZIÍCH V PLZEŇSKÉM KRAJI</a:t>
            </a:r>
            <a:endParaRPr lang="cs-CZ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543500" y="1333355"/>
            <a:ext cx="95149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 každý školní rok byly v uplynulých letech jednorázově navýšeny kapacity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 jednom z gymnázií v Plzni a okolí (v závislosti na prostorových kapacitách škol) tak, aby byla nabídka všeobecného vzdělávání dostatečná vzhledem k vyššímu počtu žáků 9. ročníků: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Gymnázium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Plzeň, Mikulášské nám. (školní rok 20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/2022)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- 4leté gymnázium z 60 na 90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Gymnázium Luďka Pika, Plzeň, Opavská 21 (školní rok 20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/2023)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- 4leté gymnázium z 30 na 60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Gymnázium a Střední odborná škola, Rokycany, Mládežníků 1115 (školní rok 20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/2024)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- 4leté gymnázium z 30 na 60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Masarykovo gymnázium, Plzeň (školní rok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2024/2025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- 4leté gymnázium z 30 na 60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Gymnázium Plzeň, Mikulášské nám. (školní rok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2024/2025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- 4leté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gymnázium z 60 na 90 (posílení všeobecné třídy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Gymnázium, Stříbro (ve schvalovacím řízení na MŠMT – od školního roku 2024/2025)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- 4leté gymnázium 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nově 30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00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57200" y="6214533"/>
            <a:ext cx="2556933" cy="474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57200" y="164419"/>
            <a:ext cx="8866414" cy="877997"/>
          </a:xfrm>
          <a:noFill/>
        </p:spPr>
        <p:txBody>
          <a:bodyPr>
            <a:normAutofit/>
          </a:bodyPr>
          <a:lstStyle/>
          <a:p>
            <a:r>
              <a:rPr lang="cs-CZ" sz="28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NÁVRH NOVELY ŠKOLSKÉHO ZÁKONA</a:t>
            </a: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43501" y="969264"/>
            <a:ext cx="10058138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návrh novely školského zákona zveřejněný 2. 10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2023 - 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sněmovní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tisk 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551</a:t>
            </a:r>
            <a:endParaRPr kumimoji="0" lang="cs-CZ" sz="1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změna termínu podávání přihlášek – dříve !!! 20. 2.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uchazeč si může podat 3 přihlášky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přihlášky se podávají elektronicky (prostřednictvím bankovní identity občana – zákonného zástupce)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povinné přílohy se </a:t>
            </a:r>
            <a:r>
              <a:rPr kumimoji="0" lang="cs-CZ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scanují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 systému (strojově čitelné)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pořadí oborů je dle priority uchazeče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bude ponechána možnost podat přihlášku v papírové formě, kterou SŠ zaeviduje do systému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uchazeč bude přijat na základě výsledků přijímacího řízení na školu s nejvyšší prioritou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právo na přijetí na školy s nižší prioritou automaticky zaniká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rozhodnutí o přijetí a nově ani rozhodnutí o nepřijetí střední škola oznamuje v systému – NEPOSÍLÁ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ruší se odevzdávání zápisových lístků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druhého kola oborů s maturitní zkouškou se mohou hlásit pouze ti, kteří konali JPZ v 1. kole !!!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cs-CZ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každý uchazeč má možnost konat jednotnou přijímací zkoušku 2x i když se hlásí pouze do 1 oboru s MZ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JPZ se koná na SŠ, kterou určí systém (dle prostorových kapacit SŠ)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přijatý uchazeč se nesmí přihlásit do dalších kol přijímacího řízení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zrušení povinnosti zahrnout do kritérií výsledky vzdělávání ze ZŠ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termín pro podání přihlášek do oborů s talentovou zkouškou se TENTO ROK nemění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seznam volných míst pro 2. kolo přijímacího řízení již nezveřejňuje krajský úřad</a:t>
            </a:r>
          </a:p>
        </p:txBody>
      </p:sp>
    </p:spTree>
    <p:extLst>
      <p:ext uri="{BB962C8B-B14F-4D97-AF65-F5344CB8AC3E}">
        <p14:creationId xmlns:p14="http://schemas.microsoft.com/office/powerpoint/2010/main" val="170405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229600" cy="960440"/>
          </a:xfrm>
        </p:spPr>
        <p:txBody>
          <a:bodyPr/>
          <a:lstStyle/>
          <a:p>
            <a:pPr lvl="0" algn="ctr"/>
            <a:r>
              <a:rPr lang="cs-CZ" sz="3200" b="1" dirty="0">
                <a:latin typeface="Arial" pitchFamily="34"/>
                <a:cs typeface="Arial" pitchFamily="34"/>
              </a:rPr>
              <a:t>Dokumentace KAP na období 2023-2025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838200" y="1431985"/>
            <a:ext cx="10515600" cy="51499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www.plzensky-kraj.cz/dokumentace-kap-2023-2025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Analytická část</a:t>
            </a: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Analýza potřeb škol (NPI)</a:t>
            </a: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Analýza potřeb škol (MŠMT)</a:t>
            </a: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Analýza potřeb v území</a:t>
            </a:r>
          </a:p>
          <a:p>
            <a:endParaRPr lang="cs-CZ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Prioritizace</a:t>
            </a: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 potřeb</a:t>
            </a:r>
          </a:p>
          <a:p>
            <a:pPr marL="0" indent="0">
              <a:buNone/>
            </a:pPr>
            <a:endParaRPr lang="cs-CZ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Akční plány</a:t>
            </a: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Roční akční plán pro rok 2023</a:t>
            </a: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Roční akční plán pro rok 2024</a:t>
            </a: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Roční akční plán pro rok 2025</a:t>
            </a:r>
          </a:p>
          <a:p>
            <a:pPr marL="457200" lvl="1" indent="0">
              <a:buNone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6"/>
          <p:cNvCxnSpPr/>
          <p:nvPr/>
        </p:nvCxnSpPr>
        <p:spPr>
          <a:xfrm>
            <a:off x="1981200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  <p:sp>
        <p:nvSpPr>
          <p:cNvPr id="6" name="TextovéPole 5"/>
          <p:cNvSpPr txBox="1"/>
          <p:nvPr/>
        </p:nvSpPr>
        <p:spPr>
          <a:xfrm>
            <a:off x="6464780" y="2311880"/>
            <a:ext cx="409754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Schvalovací proces: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29. 6. 2023 PS Vzdělávání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10. 7. 2023 RSK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28. 7. 2023 MŠMT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6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57200" y="6214533"/>
            <a:ext cx="2556933" cy="474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543501" y="347299"/>
            <a:ext cx="8866414" cy="877997"/>
          </a:xfrm>
          <a:noFill/>
        </p:spPr>
        <p:txBody>
          <a:bodyPr>
            <a:normAutofit/>
          </a:bodyPr>
          <a:lstStyle/>
          <a:p>
            <a:r>
              <a:rPr lang="cs-CZ" sz="28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NÁVRH VYHLÁŠKY O PŘIJÍMACÍM ŘÍZENÍ</a:t>
            </a: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43501" y="969264"/>
            <a:ext cx="10446193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 PŘIPOMÍNKOVÉM ŘÍZENÍ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termín podání přihlášky pro 1. kolo přijímacího řízení je stanoven na 20. února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školní přijímací zkouška se koná v období 15. 3. – 23. 4.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jednotná přijímací zkouška se koná v období 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10.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– 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18. 4.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ředitel odešle pozvánku k přijímací zkoušce 14 dní před jejím konáním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CERMAT předá výsledky JPZ střední škole 6. 5.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ředitel zpracuje výsledkovou listinu + 1 pracovní den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CERMAT vyhodnotí přijímací řízení dle </a:t>
            </a:r>
            <a:r>
              <a:rPr kumimoji="0" lang="cs-CZ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prioritizace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uchazečů + 1 den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ředitel zkontroluje seznam přijatých uchazečů a potvrdí správnost + 1 pracovní den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ředitel zveřejní výsledky 1. kola přijímacího řízení – 4. pracovní den po potvrzení správnosti – </a:t>
            </a: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??? 15. 5. ???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ředitel do 18. 5. stanoví druhé kolo přijímacího řízení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termín pro podání přihlášky do 2. kola je 24. 5.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CERMAT vyhodnotí přijímací řízení dle </a:t>
            </a:r>
            <a:r>
              <a:rPr kumimoji="0" lang="cs-CZ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prioritizace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uchazečů ve 2. kole 13. 6.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cs-CZ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6325" y="677185"/>
            <a:ext cx="3794089" cy="2682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Pěticípá hvězda 6"/>
          <p:cNvSpPr/>
          <p:nvPr/>
        </p:nvSpPr>
        <p:spPr>
          <a:xfrm>
            <a:off x="8638391" y="1847261"/>
            <a:ext cx="161365" cy="16136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ěticípá hvězda 7"/>
          <p:cNvSpPr/>
          <p:nvPr/>
        </p:nvSpPr>
        <p:spPr>
          <a:xfrm>
            <a:off x="9159990" y="1847260"/>
            <a:ext cx="161365" cy="16136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ěticípá hvězda 8"/>
          <p:cNvSpPr/>
          <p:nvPr/>
        </p:nvSpPr>
        <p:spPr>
          <a:xfrm>
            <a:off x="9681589" y="1847259"/>
            <a:ext cx="161365" cy="16136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ěticípá hvězda 9"/>
          <p:cNvSpPr/>
          <p:nvPr/>
        </p:nvSpPr>
        <p:spPr>
          <a:xfrm>
            <a:off x="10203188" y="1847260"/>
            <a:ext cx="161365" cy="16136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ěticípá hvězda 10"/>
          <p:cNvSpPr/>
          <p:nvPr/>
        </p:nvSpPr>
        <p:spPr>
          <a:xfrm>
            <a:off x="10724787" y="1847259"/>
            <a:ext cx="161365" cy="16136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ěticípá hvězda 12"/>
          <p:cNvSpPr/>
          <p:nvPr/>
        </p:nvSpPr>
        <p:spPr>
          <a:xfrm>
            <a:off x="8638391" y="2269502"/>
            <a:ext cx="161365" cy="16136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ěticípá hvězda 13"/>
          <p:cNvSpPr/>
          <p:nvPr/>
        </p:nvSpPr>
        <p:spPr>
          <a:xfrm>
            <a:off x="9159990" y="2269501"/>
            <a:ext cx="161365" cy="16136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ěticípá hvězda 14"/>
          <p:cNvSpPr/>
          <p:nvPr/>
        </p:nvSpPr>
        <p:spPr>
          <a:xfrm>
            <a:off x="9681589" y="2269500"/>
            <a:ext cx="161365" cy="16136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75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99218" y="3072383"/>
            <a:ext cx="11352058" cy="1394111"/>
          </a:xfrm>
        </p:spPr>
        <p:txBody>
          <a:bodyPr>
            <a:noAutofit/>
          </a:bodyPr>
          <a:lstStyle/>
          <a:p>
            <a:r>
              <a:rPr lang="cs-CZ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MAPA VZDĚLÁVÁNÍ</a:t>
            </a:r>
            <a:br>
              <a:rPr lang="cs-CZ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09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57200" y="6214533"/>
            <a:ext cx="2556933" cy="474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327101"/>
            <a:ext cx="7353299" cy="612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2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57200" y="6214533"/>
            <a:ext cx="2556933" cy="474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5" y="307975"/>
            <a:ext cx="7143750" cy="61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1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57200" y="6214533"/>
            <a:ext cx="2556933" cy="474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225164"/>
            <a:ext cx="7067550" cy="622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1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810883" y="274640"/>
            <a:ext cx="10049774" cy="960440"/>
          </a:xfrm>
        </p:spPr>
        <p:txBody>
          <a:bodyPr>
            <a:normAutofit/>
          </a:bodyPr>
          <a:lstStyle/>
          <a:p>
            <a:pPr lvl="0" algn="ctr"/>
            <a:r>
              <a:rPr lang="cs-CZ" sz="3200" b="1" dirty="0">
                <a:latin typeface="Arial" pitchFamily="34"/>
                <a:cs typeface="Arial" pitchFamily="34"/>
              </a:rPr>
              <a:t>Aktuální informace ve školství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480922" y="1464100"/>
            <a:ext cx="11230155" cy="48418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Číslo stanoviska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05/21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PS Vzdělávání pro území Plzeňského kraje: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	I. Bere na vědomí</a:t>
            </a:r>
          </a:p>
          <a:p>
            <a:pPr marL="0" lv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a. aktuální informace ve školství	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Počet příloh stanoviska: 0</a:t>
            </a:r>
          </a:p>
          <a:p>
            <a:pPr marL="0" indent="0">
              <a:buNone/>
            </a:pPr>
            <a:endParaRPr lang="cs-CZ" dirty="0"/>
          </a:p>
        </p:txBody>
      </p:sp>
      <p:cxnSp>
        <p:nvCxnSpPr>
          <p:cNvPr id="4" name="Přímá spojnice 6"/>
          <p:cNvCxnSpPr/>
          <p:nvPr/>
        </p:nvCxnSpPr>
        <p:spPr>
          <a:xfrm>
            <a:off x="810883" y="1235080"/>
            <a:ext cx="9399917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40794738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" t="6828" b="7457"/>
          <a:stretch/>
        </p:blipFill>
        <p:spPr>
          <a:xfrm>
            <a:off x="1500997" y="9427"/>
            <a:ext cx="10691003" cy="684319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3440" cy="3480816"/>
          </a:xfrm>
          <a:prstGeom prst="rect">
            <a:avLst/>
          </a:prstGeom>
        </p:spPr>
      </p:pic>
      <p:sp>
        <p:nvSpPr>
          <p:cNvPr id="3" name="Nadpis 1"/>
          <p:cNvSpPr txBox="1">
            <a:spLocks noGrp="1"/>
          </p:cNvSpPr>
          <p:nvPr>
            <p:ph type="ctrTitle"/>
          </p:nvPr>
        </p:nvSpPr>
        <p:spPr>
          <a:xfrm>
            <a:off x="1881997" y="3253499"/>
            <a:ext cx="7772400" cy="1272339"/>
          </a:xfrm>
        </p:spPr>
        <p:txBody>
          <a:bodyPr>
            <a:noAutofit/>
          </a:bodyPr>
          <a:lstStyle/>
          <a:p>
            <a:pPr lvl="0"/>
            <a:r>
              <a:rPr lang="cs-CZ" sz="2800" b="1" dirty="0">
                <a:solidFill>
                  <a:srgbClr val="0067AC"/>
                </a:solidFill>
                <a:latin typeface="Arial" pitchFamily="34"/>
                <a:cs typeface="Arial" pitchFamily="34"/>
              </a:rPr>
              <a:t>6. </a:t>
            </a:r>
            <a:r>
              <a:rPr lang="es-ES" sz="2800" b="1" dirty="0">
                <a:solidFill>
                  <a:srgbClr val="0067AC"/>
                </a:solidFill>
                <a:latin typeface="Arial" pitchFamily="34"/>
                <a:cs typeface="Arial" pitchFamily="34"/>
              </a:rPr>
              <a:t>Diskuse, různé</a:t>
            </a:r>
            <a:endParaRPr lang="cs-CZ" sz="2800" b="1" dirty="0">
              <a:solidFill>
                <a:srgbClr val="0067AC"/>
              </a:solidFill>
              <a:latin typeface="Arial" pitchFamily="34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6877630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579408" y="24092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Děkujeme za pozornost!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971" y="5222629"/>
            <a:ext cx="5840474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0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229600" cy="960440"/>
          </a:xfrm>
        </p:spPr>
        <p:txBody>
          <a:bodyPr/>
          <a:lstStyle/>
          <a:p>
            <a:pPr lvl="0" algn="ctr"/>
            <a:r>
              <a:rPr lang="pl-PL" sz="3200" b="1" dirty="0">
                <a:latin typeface="Arial" pitchFamily="34"/>
                <a:cs typeface="Arial" pitchFamily="34"/>
              </a:rPr>
              <a:t>Letní setkání s pedagogy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838200" y="1670349"/>
            <a:ext cx="3836781" cy="459242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24. 7. – 27. 7. 2023</a:t>
            </a:r>
          </a:p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Téma heterogenních skupin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(třídních kolektivů, pedagogických sborů)</a:t>
            </a:r>
          </a:p>
          <a:p>
            <a:pPr marL="0" indent="0">
              <a:buNone/>
            </a:pP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Zážitkové a relaxační setkání zaměřené na rozvoj komunikačních dovedností pedagogů.</a:t>
            </a:r>
          </a:p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6"/>
          <p:cNvCxnSpPr/>
          <p:nvPr/>
        </p:nvCxnSpPr>
        <p:spPr>
          <a:xfrm>
            <a:off x="1981200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07" y="1670348"/>
            <a:ext cx="7599713" cy="427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0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55"/>
          <a:stretch/>
        </p:blipFill>
        <p:spPr>
          <a:xfrm>
            <a:off x="9941858" y="0"/>
            <a:ext cx="2250141" cy="6858000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199" y="274640"/>
            <a:ext cx="8718223" cy="737657"/>
          </a:xfrm>
        </p:spPr>
        <p:txBody>
          <a:bodyPr>
            <a:normAutofit/>
          </a:bodyPr>
          <a:lstStyle/>
          <a:p>
            <a:pPr lvl="0" algn="ctr"/>
            <a:r>
              <a:rPr lang="cs-CZ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Platformy KAP</a:t>
            </a:r>
            <a:endParaRPr lang="cs-CZ" sz="3200" b="1" dirty="0">
              <a:latin typeface="Arial" pitchFamily="34"/>
              <a:cs typeface="Arial" pitchFamily="34"/>
            </a:endParaRP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6"/>
          <p:cNvCxnSpPr/>
          <p:nvPr/>
        </p:nvCxnSpPr>
        <p:spPr>
          <a:xfrm>
            <a:off x="1981199" y="1012297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  <p:sp>
        <p:nvSpPr>
          <p:cNvPr id="7" name="TextovéPole 6"/>
          <p:cNvSpPr txBox="1"/>
          <p:nvPr/>
        </p:nvSpPr>
        <p:spPr>
          <a:xfrm>
            <a:off x="838200" y="1457864"/>
            <a:ext cx="1068669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 algn="just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Diagram 8"/>
          <p:cNvGraphicFramePr/>
          <p:nvPr>
            <p:extLst/>
          </p:nvPr>
        </p:nvGraphicFramePr>
        <p:xfrm>
          <a:off x="336175" y="1235080"/>
          <a:ext cx="11255190" cy="3552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0" y="4897268"/>
            <a:ext cx="11905213" cy="1695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cs-CZ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Harmonogram platforem:</a:t>
            </a:r>
          </a:p>
          <a:p>
            <a:pPr lvl="1" algn="just" defTabSz="914400">
              <a:lnSpc>
                <a:spcPct val="90000"/>
              </a:lnSpc>
              <a:spcBef>
                <a:spcPts val="1000"/>
              </a:spcBef>
            </a:pPr>
            <a:r>
              <a:rPr lang="cs-CZ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Odborné a polytechnické vzdělávání </a:t>
            </a:r>
            <a:r>
              <a:rPr lang="cs-CZ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2. 5. 2022, 6. 6. 2022, 14. 10. 2022, 29. 11. 2022, 11. 1. 2023, 5. 5. </a:t>
            </a: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2023, 7. 9. 2023</a:t>
            </a:r>
            <a:endParaRPr lang="cs-CZ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defTabSz="914400">
              <a:lnSpc>
                <a:spcPct val="90000"/>
              </a:lnSpc>
              <a:spcBef>
                <a:spcPts val="1000"/>
              </a:spcBef>
            </a:pPr>
            <a:r>
              <a:rPr lang="cs-CZ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Rozvoj potenciálu </a:t>
            </a:r>
            <a:r>
              <a:rPr lang="cs-CZ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28. 3. 2022,1. 6. 2022, 23. 9. 2022, 11. 11. 2022, 15. 12. 2022, 11. 1. </a:t>
            </a: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2023, 7. 9. 2023, 20. 9. 2023</a:t>
            </a:r>
            <a:endParaRPr lang="cs-CZ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defTabSz="914400">
              <a:lnSpc>
                <a:spcPct val="90000"/>
              </a:lnSpc>
              <a:spcBef>
                <a:spcPts val="1000"/>
              </a:spcBef>
            </a:pPr>
            <a:r>
              <a:rPr lang="cs-CZ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Gramotnosti</a:t>
            </a:r>
            <a:r>
              <a:rPr lang="cs-CZ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11. 4. 2022, 16. 5. 2022, 15. 9. 2022, 7. 11. 2022, 20. 4. </a:t>
            </a: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2023, 7. 9. 2023, 13. 9. 2023, 23. 9. 2023</a:t>
            </a:r>
            <a:endParaRPr lang="cs-CZ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1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9">
                                            <p:graphicEl>
                                              <a:dgm id="{00DD2A9C-FB64-462F-8F0A-51B25A62A7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9">
                                            <p:graphicEl>
                                              <a:dgm id="{00DD2A9C-FB64-462F-8F0A-51B25A62A749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9">
                                            <p:graphicEl>
                                              <a:dgm id="{E79794E7-B7CD-4044-8E0D-785E882633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9">
                                            <p:graphicEl>
                                              <a:dgm id="{E79794E7-B7CD-4044-8E0D-785E88263363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9">
                                            <p:graphicEl>
                                              <a:dgm id="{93894D4D-9B63-4CAB-AC3D-42C24DA2BE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9">
                                            <p:graphicEl>
                                              <a:dgm id="{93894D4D-9B63-4CAB-AC3D-42C24DA2BE68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Dgm bld="lvl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229600" cy="960440"/>
          </a:xfrm>
        </p:spPr>
        <p:txBody>
          <a:bodyPr/>
          <a:lstStyle/>
          <a:p>
            <a:pPr lvl="0" algn="ctr"/>
            <a:r>
              <a:rPr lang="pl-PL" sz="3200" b="1" dirty="0">
                <a:latin typeface="Arial" pitchFamily="34"/>
                <a:cs typeface="Arial" pitchFamily="34"/>
              </a:rPr>
              <a:t>Plán na závěrečné období projektu KAP II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838200" y="1578635"/>
            <a:ext cx="10695317" cy="468414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Realizace projektu do 30. 11. 2023</a:t>
            </a:r>
          </a:p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Setkání ředitelů SOU: </a:t>
            </a:r>
          </a:p>
          <a:p>
            <a:pPr marL="457200" lvl="1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 – 25. 10. 2023,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Sušice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Setkání ředitelů SOŠ: </a:t>
            </a:r>
          </a:p>
          <a:p>
            <a:pPr marL="457200" lvl="1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. – 9. 11. 2023, </a:t>
            </a:r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Klatovy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Setkání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ředitelů gymnázií: </a:t>
            </a:r>
          </a:p>
          <a:p>
            <a:pPr marL="457200" lvl="1" indent="0">
              <a:buNone/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	15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. – 16. 11. 2023,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Špičák</a:t>
            </a:r>
          </a:p>
          <a:p>
            <a:pPr marL="457200" lvl="1" indent="0">
              <a:buNone/>
            </a:pP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Setkání ředitelů soukromých a církevních škol: </a:t>
            </a:r>
          </a:p>
          <a:p>
            <a:pPr marL="457200" lvl="1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	29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11. 2023,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Plzeň</a:t>
            </a:r>
          </a:p>
          <a:p>
            <a:pPr marL="457200" lvl="1" indent="0">
              <a:buNone/>
            </a:pP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Setkání s realizátory MAP:</a:t>
            </a:r>
          </a:p>
          <a:p>
            <a:pPr marL="457200" lvl="1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	28. 11. 2023, Plzeň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6"/>
          <p:cNvCxnSpPr/>
          <p:nvPr/>
        </p:nvCxnSpPr>
        <p:spPr>
          <a:xfrm>
            <a:off x="1981200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82986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9ECC0D4F91C9841AE9D61F00DEEF697" ma:contentTypeVersion="16" ma:contentTypeDescription="Vytvoří nový dokument" ma:contentTypeScope="" ma:versionID="e25bbb275d58ff53bbb7c051206c9a71">
  <xsd:schema xmlns:xsd="http://www.w3.org/2001/XMLSchema" xmlns:xs="http://www.w3.org/2001/XMLSchema" xmlns:p="http://schemas.microsoft.com/office/2006/metadata/properties" xmlns:ns2="846ce3a8-405a-48c5-b953-024cc9ff8d5c" xmlns:ns3="eaeec678-e23f-4141-88a9-2d5ecc2ad676" targetNamespace="http://schemas.microsoft.com/office/2006/metadata/properties" ma:root="true" ma:fieldsID="62281a5b416754fee256b872304081ad" ns2:_="" ns3:_="">
    <xsd:import namespace="846ce3a8-405a-48c5-b953-024cc9ff8d5c"/>
    <xsd:import namespace="eaeec678-e23f-4141-88a9-2d5ecc2ad6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6ce3a8-405a-48c5-b953-024cc9ff8d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3ca89a78-0c2b-4097-a422-8ea36a1f65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eec678-e23f-4141-88a9-2d5ecc2ad67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a2f4d1e-19bd-484b-b1b4-8b7943194994}" ma:internalName="TaxCatchAll" ma:showField="CatchAllData" ma:web="eaeec678-e23f-4141-88a9-2d5ecc2ad6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D80DA4-C7FF-4722-BBE3-5634C9D6549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ECA61E-B53A-4DCA-BF3F-6FDD11D01F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6ce3a8-405a-48c5-b953-024cc9ff8d5c"/>
    <ds:schemaRef ds:uri="eaeec678-e23f-4141-88a9-2d5ecc2ad6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5540</TotalTime>
  <Words>4404</Words>
  <Application>Microsoft Office PowerPoint</Application>
  <PresentationFormat>Širokoúhlá obrazovka</PresentationFormat>
  <Paragraphs>795</Paragraphs>
  <Slides>67</Slides>
  <Notes>11</Notes>
  <HiddenSlides>0</HiddenSlides>
  <MMClips>1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67</vt:i4>
      </vt:variant>
    </vt:vector>
  </HeadingPairs>
  <TitlesOfParts>
    <vt:vector size="76" baseType="lpstr">
      <vt:lpstr>Arial</vt:lpstr>
      <vt:lpstr>Asap</vt:lpstr>
      <vt:lpstr>Calibri</vt:lpstr>
      <vt:lpstr>Calibri Light</vt:lpstr>
      <vt:lpstr>Times New Roman</vt:lpstr>
      <vt:lpstr>Verdana</vt:lpstr>
      <vt:lpstr>Wingdings</vt:lpstr>
      <vt:lpstr>Motiv systému Office</vt:lpstr>
      <vt:lpstr>Motiv Office</vt:lpstr>
      <vt:lpstr>21. ZASEDÁNÍ  PS VZDĚLÁVÁNÍ PLZEŇSKÉHO KRAJE</vt:lpstr>
      <vt:lpstr>1. Zahájení, schválení programu</vt:lpstr>
      <vt:lpstr>Program zasedání</vt:lpstr>
      <vt:lpstr>Program zasedání</vt:lpstr>
      <vt:lpstr>2. Aktuální informace k realizaci projektu „Krajský akční plán rozvoje vzdělávání Plzeňského kraje II“</vt:lpstr>
      <vt:lpstr>Dokumentace KAP na období 2023-2025</vt:lpstr>
      <vt:lpstr>Letní setkání s pedagogy</vt:lpstr>
      <vt:lpstr>Platformy KAP</vt:lpstr>
      <vt:lpstr>Plán na závěrečné období projektu KAP II</vt:lpstr>
      <vt:lpstr>DLOUHODOBÝ ZÁMĚR ČR – základní cíle MŠMT</vt:lpstr>
      <vt:lpstr>DLOUHODOBÝ ZÁMĚR PLZEŇSKÉHO KRAJE</vt:lpstr>
      <vt:lpstr>Prezentace aplikace PowerPoint</vt:lpstr>
      <vt:lpstr>OP JAK – Akční plánování v území - IDZ </vt:lpstr>
      <vt:lpstr>OP JAK – Akční plánování v území - MAP </vt:lpstr>
      <vt:lpstr>IROP 2021-2027 </vt:lpstr>
      <vt:lpstr>Aktuální informace k realizaci projektu „Krajský akční plán rozvoje vzdělávání Plzeňského kraje II“</vt:lpstr>
      <vt:lpstr>3. Schválení Souhrnného rámce pro investice do infrastruktury školských poradenských zařízení a vzdělávání ve školách a třídách zřízených dle § 16 odst. 9 školského zákona</vt:lpstr>
      <vt:lpstr>Rámec pro speciální školství – alokace a kritéria</vt:lpstr>
      <vt:lpstr>Rámec pro speciální školství</vt:lpstr>
      <vt:lpstr>Schválení Souhrnného rámce pro investice do speciálního školství</vt:lpstr>
      <vt:lpstr>4. Aktuální informace k realizaci projektu Smart Akcelerátor Plzeňského kraje III</vt:lpstr>
      <vt:lpstr>Smart Akcelerátor Plzeňského kraje  Pracovní skupina Vzdělávání</vt:lpstr>
      <vt:lpstr>Smart Akcelerátor Plzeňského kraje III</vt:lpstr>
      <vt:lpstr>Smart Akcelerátor Plzeňského kraje III</vt:lpstr>
      <vt:lpstr>Smart Akcelerátor Plzeňského kraje III (SA III)</vt:lpstr>
      <vt:lpstr>Klíčové aktivity</vt:lpstr>
      <vt:lpstr>Prezentace aplikace PowerPoint</vt:lpstr>
      <vt:lpstr>Prezentace aplikace PowerPoint</vt:lpstr>
      <vt:lpstr>Prezentace aplikace PowerPoint</vt:lpstr>
      <vt:lpstr>Prezentace aplikace PowerPoint</vt:lpstr>
      <vt:lpstr>https://www.youtube.com/watch?v=bUe8klIhwgA </vt:lpstr>
      <vt:lpstr>Další směr rozvoje</vt:lpstr>
      <vt:lpstr>Plzeňský inovační ekosystém</vt:lpstr>
      <vt:lpstr>Špičkový výzkum</vt:lpstr>
      <vt:lpstr>Univerzitní město</vt:lpstr>
      <vt:lpstr>Technologická vyspělost</vt:lpstr>
      <vt:lpstr>Prostředí pro inovace</vt:lpstr>
      <vt:lpstr>Motivující vzdělávání</vt:lpstr>
      <vt:lpstr>Motivující vzdělávání</vt:lpstr>
      <vt:lpstr>Prezentace aplikace PowerPoint</vt:lpstr>
      <vt:lpstr>… role SA3</vt:lpstr>
      <vt:lpstr>Budování komunity</vt:lpstr>
      <vt:lpstr>Go Higher</vt:lpstr>
      <vt:lpstr>Go Higher</vt:lpstr>
      <vt:lpstr>Go Higher</vt:lpstr>
      <vt:lpstr>Go Higher</vt:lpstr>
      <vt:lpstr>KA7: Pilotní ověření</vt:lpstr>
      <vt:lpstr>Závěr</vt:lpstr>
      <vt:lpstr>Kontakt</vt:lpstr>
      <vt:lpstr>Aktuální informace k realizaci projektu Smart Akcelerátor Plzeňského kraje III</vt:lpstr>
      <vt:lpstr>5. Aktuální informace ve školství</vt:lpstr>
      <vt:lpstr>Prezentace aplikace PowerPoint</vt:lpstr>
      <vt:lpstr>PŘIJÍMACÍ ŘÍZENÍ NA STŘEDNÍ ŠKOLY  PRO ŠKOLNÍ ROK 2023/2024</vt:lpstr>
      <vt:lpstr>PŘIJÍMACÍ ŘÍZENÍ NA STŘEDNÍ ŠKOLY  PRO ŠKOLNÍ ROK 2024/2025</vt:lpstr>
      <vt:lpstr>NAVÝŠENÉ KAPACITY NA STŘEDNÍCH ŠKOLÁCH PRO ŠKOLNÍ ROK 2022/23 - ZŮSTÁVAJÍ</vt:lpstr>
      <vt:lpstr>NAVÝŠENÉ KAPACITY NA STŘEDNÍCH ŠKOLÁCH PRO ŠKOLNÍ ROK 2023/24 - ZŮSTÁVAJÍ</vt:lpstr>
      <vt:lpstr>NAVÝŠENÉ KAPACITY NA STŘEDNÍCH ŠKOLÁCH PRO ŠKOLNÍ ROK 2024/25</vt:lpstr>
      <vt:lpstr>KAPACITY NA GYMNÁZIÍCH V PLZEŇSKÉM KRAJI</vt:lpstr>
      <vt:lpstr>NÁVRH NOVELY ŠKOLSKÉHO ZÁKONA</vt:lpstr>
      <vt:lpstr>NÁVRH VYHLÁŠKY O PŘIJÍMACÍM ŘÍZENÍ</vt:lpstr>
      <vt:lpstr>MAPA VZDĚLÁVÁNÍ </vt:lpstr>
      <vt:lpstr>Prezentace aplikace PowerPoint</vt:lpstr>
      <vt:lpstr>Prezentace aplikace PowerPoint</vt:lpstr>
      <vt:lpstr>Prezentace aplikace PowerPoint</vt:lpstr>
      <vt:lpstr>Aktuální informace ve školství</vt:lpstr>
      <vt:lpstr>6. Diskuse, různé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Šmídová Pavlína</dc:creator>
  <cp:lastModifiedBy>Duda Petr</cp:lastModifiedBy>
  <cp:revision>249</cp:revision>
  <cp:lastPrinted>2021-02-22T12:08:57Z</cp:lastPrinted>
  <dcterms:created xsi:type="dcterms:W3CDTF">2019-03-28T14:20:39Z</dcterms:created>
  <dcterms:modified xsi:type="dcterms:W3CDTF">2023-11-07T07:49:33Z</dcterms:modified>
</cp:coreProperties>
</file>