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handoutMasterIdLst>
    <p:handoutMasterId r:id="rId23"/>
  </p:handoutMasterIdLst>
  <p:sldIdLst>
    <p:sldId id="256" r:id="rId2"/>
    <p:sldId id="267" r:id="rId3"/>
    <p:sldId id="268" r:id="rId4"/>
    <p:sldId id="269" r:id="rId5"/>
    <p:sldId id="270" r:id="rId6"/>
    <p:sldId id="271" r:id="rId7"/>
    <p:sldId id="272" r:id="rId8"/>
    <p:sldId id="273" r:id="rId9"/>
    <p:sldId id="274" r:id="rId10"/>
    <p:sldId id="275" r:id="rId11"/>
    <p:sldId id="276" r:id="rId12"/>
    <p:sldId id="277" r:id="rId13"/>
    <p:sldId id="278" r:id="rId14"/>
    <p:sldId id="279" r:id="rId15"/>
    <p:sldId id="280" r:id="rId16"/>
    <p:sldId id="281" r:id="rId17"/>
    <p:sldId id="282" r:id="rId18"/>
    <p:sldId id="283" r:id="rId19"/>
    <p:sldId id="284" r:id="rId20"/>
    <p:sldId id="263" r:id="rId21"/>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115" d="100"/>
          <a:sy n="115" d="100"/>
        </p:scale>
        <p:origin x="124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cs-CZ"/>
              <a:t>Záhlaví</a:t>
            </a:r>
          </a:p>
        </p:txBody>
      </p:sp>
      <p:sp>
        <p:nvSpPr>
          <p:cNvPr id="3" name="Zástupný symbol pro datum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AC78CD7-80B2-49F9-A2A5-FC0AF35C453A}" type="datetimeFigureOut">
              <a:rPr lang="cs-CZ" smtClean="0"/>
              <a:t>10.11.2022</a:t>
            </a:fld>
            <a:endParaRPr lang="cs-CZ"/>
          </a:p>
        </p:txBody>
      </p:sp>
      <p:sp>
        <p:nvSpPr>
          <p:cNvPr id="4" name="Zástupný symbol pro zápatí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B4EF64D-BB8B-4A71-95C3-67DEB856D63D}" type="slidenum">
              <a:rPr lang="cs-CZ" smtClean="0"/>
              <a:t>‹#›</a:t>
            </a:fld>
            <a:endParaRPr lang="cs-CZ"/>
          </a:p>
        </p:txBody>
      </p:sp>
    </p:spTree>
    <p:extLst>
      <p:ext uri="{BB962C8B-B14F-4D97-AF65-F5344CB8AC3E}">
        <p14:creationId xmlns:p14="http://schemas.microsoft.com/office/powerpoint/2010/main" val="1732154266"/>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cs-CZ"/>
              <a:t>Záhlaví</a:t>
            </a:r>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2EE71B-5620-4C68-8DA7-C64C5CD00BBA}" type="datetimeFigureOut">
              <a:rPr lang="cs-CZ" smtClean="0"/>
              <a:t>10.11.2022</a:t>
            </a:fld>
            <a:endParaRPr lang="cs-CZ"/>
          </a:p>
        </p:txBody>
      </p:sp>
      <p:sp>
        <p:nvSpPr>
          <p:cNvPr id="4" name="Zástupný symbol pro obrázek snímk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0822548-E79E-46AC-B8DC-4382670794AF}" type="slidenum">
              <a:rPr lang="cs-CZ" smtClean="0"/>
              <a:t>‹#›</a:t>
            </a:fld>
            <a:endParaRPr lang="cs-CZ"/>
          </a:p>
        </p:txBody>
      </p:sp>
    </p:spTree>
    <p:extLst>
      <p:ext uri="{BB962C8B-B14F-4D97-AF65-F5344CB8AC3E}">
        <p14:creationId xmlns:p14="http://schemas.microsoft.com/office/powerpoint/2010/main" val="2438884883"/>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blipFill dpi="0" rotWithShape="1">
          <a:blip r:embed="rId2">
            <a:lum/>
          </a:blip>
          <a:srcRect/>
          <a:stretch>
            <a:fillRect l="-4000" r="-4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973188" y="3447206"/>
            <a:ext cx="4485011" cy="1755031"/>
          </a:xfrm>
        </p:spPr>
        <p:txBody>
          <a:bodyPr anchor="b">
            <a:normAutofit/>
          </a:bodyPr>
          <a:lstStyle>
            <a:lvl1pPr algn="r">
              <a:defRPr sz="3600" b="1"/>
            </a:lvl1pPr>
          </a:lstStyle>
          <a:p>
            <a:r>
              <a:rPr lang="cs-CZ" dirty="0"/>
              <a:t>Název prezentace</a:t>
            </a:r>
            <a:endParaRPr lang="en-US" dirty="0"/>
          </a:p>
        </p:txBody>
      </p:sp>
      <p:sp>
        <p:nvSpPr>
          <p:cNvPr id="3" name="Subtitle 2"/>
          <p:cNvSpPr>
            <a:spLocks noGrp="1"/>
          </p:cNvSpPr>
          <p:nvPr>
            <p:ph type="subTitle" idx="1" hasCustomPrompt="1"/>
          </p:nvPr>
        </p:nvSpPr>
        <p:spPr>
          <a:xfrm>
            <a:off x="1600200" y="5202238"/>
            <a:ext cx="6858000" cy="818236"/>
          </a:xfrm>
        </p:spPr>
        <p:txBody>
          <a:bodyPr/>
          <a:lstStyle>
            <a:lvl1pPr marL="0" indent="0" algn="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dirty="0"/>
              <a:t>Podnadpis prezentace</a:t>
            </a:r>
            <a:endParaRPr lang="en-US" dirty="0"/>
          </a:p>
        </p:txBody>
      </p:sp>
      <p:pic>
        <p:nvPicPr>
          <p:cNvPr id="5" name="Obrázek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474205" y="1072450"/>
            <a:ext cx="1879697" cy="495325"/>
          </a:xfrm>
          <a:prstGeom prst="rect">
            <a:avLst/>
          </a:prstGeom>
        </p:spPr>
      </p:pic>
    </p:spTree>
    <p:extLst>
      <p:ext uri="{BB962C8B-B14F-4D97-AF65-F5344CB8AC3E}">
        <p14:creationId xmlns:p14="http://schemas.microsoft.com/office/powerpoint/2010/main" val="10869305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Záhlaví části">
    <p:bg>
      <p:bgPr>
        <a:blipFill dpi="0" rotWithShape="1">
          <a:blip r:embed="rId2">
            <a:lum/>
          </a:blip>
          <a:srcRect/>
          <a:stretch>
            <a:fillRect l="-4000" r="-4000"/>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1744133"/>
            <a:ext cx="4633912" cy="2022476"/>
          </a:xfrm>
        </p:spPr>
        <p:txBody>
          <a:bodyPr anchor="b">
            <a:normAutofit/>
          </a:bodyPr>
          <a:lstStyle>
            <a:lvl1pPr>
              <a:defRPr sz="3600"/>
            </a:lvl1pPr>
          </a:lstStyle>
          <a:p>
            <a:r>
              <a:rPr lang="cs-CZ" dirty="0"/>
              <a:t>Nadpis sekce</a:t>
            </a:r>
            <a:endParaRPr lang="en-US" dirty="0"/>
          </a:p>
        </p:txBody>
      </p:sp>
      <p:sp>
        <p:nvSpPr>
          <p:cNvPr id="3" name="Text Placeholder 2"/>
          <p:cNvSpPr>
            <a:spLocks noGrp="1"/>
          </p:cNvSpPr>
          <p:nvPr>
            <p:ph type="body" idx="1"/>
          </p:nvPr>
        </p:nvSpPr>
        <p:spPr>
          <a:xfrm>
            <a:off x="623888" y="3766609"/>
            <a:ext cx="4633912"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pic>
        <p:nvPicPr>
          <p:cNvPr id="5" name="Obrázek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474205" y="1072450"/>
            <a:ext cx="1879697" cy="495325"/>
          </a:xfrm>
          <a:prstGeom prst="rect">
            <a:avLst/>
          </a:prstGeom>
        </p:spPr>
      </p:pic>
    </p:spTree>
    <p:extLst>
      <p:ext uri="{BB962C8B-B14F-4D97-AF65-F5344CB8AC3E}">
        <p14:creationId xmlns:p14="http://schemas.microsoft.com/office/powerpoint/2010/main" val="34470226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cs-CZ" dirty="0"/>
              <a:t>Nadpis</a:t>
            </a:r>
            <a:endParaRPr lang="en-US" dirty="0"/>
          </a:p>
        </p:txBody>
      </p:sp>
      <p:sp>
        <p:nvSpPr>
          <p:cNvPr id="3" name="Content Placeholder 2"/>
          <p:cNvSpPr>
            <a:spLocks noGrp="1"/>
          </p:cNvSpPr>
          <p:nvPr>
            <p:ph idx="1"/>
          </p:nvPr>
        </p:nvSpPr>
        <p:spPr/>
        <p:txBody>
          <a:bodyPr/>
          <a:lstStyle>
            <a:lvl1pPr>
              <a:buClr>
                <a:srgbClr val="009640"/>
              </a:buClr>
              <a:defRPr/>
            </a:lvl1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cxnSp>
        <p:nvCxnSpPr>
          <p:cNvPr id="9" name="Přímá spojnice 8"/>
          <p:cNvCxnSpPr/>
          <p:nvPr userDrawn="1"/>
        </p:nvCxnSpPr>
        <p:spPr>
          <a:xfrm>
            <a:off x="628650" y="792000"/>
            <a:ext cx="7886700" cy="0"/>
          </a:xfrm>
          <a:prstGeom prst="line">
            <a:avLst/>
          </a:prstGeom>
          <a:ln>
            <a:solidFill>
              <a:schemeClr val="bg1">
                <a:lumMod val="85000"/>
              </a:schemeClr>
            </a:solidFill>
          </a:ln>
        </p:spPr>
        <p:style>
          <a:lnRef idx="1">
            <a:schemeClr val="dk1"/>
          </a:lnRef>
          <a:fillRef idx="0">
            <a:schemeClr val="dk1"/>
          </a:fillRef>
          <a:effectRef idx="0">
            <a:schemeClr val="dk1"/>
          </a:effectRef>
          <a:fontRef idx="minor">
            <a:schemeClr val="tx1"/>
          </a:fontRef>
        </p:style>
      </p:cxnSp>
      <p:sp>
        <p:nvSpPr>
          <p:cNvPr id="12" name="Zástupný symbol pro text 22"/>
          <p:cNvSpPr>
            <a:spLocks noGrp="1"/>
          </p:cNvSpPr>
          <p:nvPr>
            <p:ph type="body" sz="quarter" idx="13" hasCustomPrompt="1"/>
          </p:nvPr>
        </p:nvSpPr>
        <p:spPr>
          <a:xfrm>
            <a:off x="628649" y="360364"/>
            <a:ext cx="5703888" cy="352966"/>
          </a:xfrm>
        </p:spPr>
        <p:txBody>
          <a:bodyPr>
            <a:noAutofit/>
          </a:bodyPr>
          <a:lstStyle>
            <a:lvl1pPr marL="0" indent="0">
              <a:buNone/>
              <a:defRPr sz="1800"/>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cs-CZ" dirty="0"/>
              <a:t>Doplňte nadpis sekce</a:t>
            </a:r>
          </a:p>
        </p:txBody>
      </p:sp>
      <p:sp>
        <p:nvSpPr>
          <p:cNvPr id="13" name="Footer Placeholder 4"/>
          <p:cNvSpPr>
            <a:spLocks noGrp="1"/>
          </p:cNvSpPr>
          <p:nvPr>
            <p:ph type="ftr" sz="quarter" idx="3"/>
          </p:nvPr>
        </p:nvSpPr>
        <p:spPr>
          <a:xfrm>
            <a:off x="2686050" y="6356351"/>
            <a:ext cx="30861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cs-CZ" dirty="0"/>
          </a:p>
        </p:txBody>
      </p:sp>
      <p:sp>
        <p:nvSpPr>
          <p:cNvPr id="14" name="Zástupný symbol pro číslo snímku 9"/>
          <p:cNvSpPr>
            <a:spLocks noGrp="1"/>
          </p:cNvSpPr>
          <p:nvPr>
            <p:ph type="sldNum" sz="quarter" idx="4"/>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cs-CZ"/>
              <a:t>Strana </a:t>
            </a:r>
            <a:fld id="{20A22714-1925-4CB5-873C-0DA602053BBE}" type="slidenum">
              <a:rPr lang="cs-CZ" smtClean="0"/>
              <a:pPr/>
              <a:t>‹#›</a:t>
            </a:fld>
            <a:r>
              <a:rPr lang="cs-CZ"/>
              <a:t> </a:t>
            </a:r>
            <a:endParaRPr lang="cs-CZ" dirty="0"/>
          </a:p>
        </p:txBody>
      </p:sp>
      <p:pic>
        <p:nvPicPr>
          <p:cNvPr id="5" name="Obrázek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600903" y="416191"/>
            <a:ext cx="914447" cy="241312"/>
          </a:xfrm>
          <a:prstGeom prst="rect">
            <a:avLst/>
          </a:prstGeom>
        </p:spPr>
      </p:pic>
    </p:spTree>
    <p:extLst>
      <p:ext uri="{BB962C8B-B14F-4D97-AF65-F5344CB8AC3E}">
        <p14:creationId xmlns:p14="http://schemas.microsoft.com/office/powerpoint/2010/main" val="25332239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va obsahy">
    <p:bg>
      <p:bgPr>
        <a:blipFill>
          <a:blip r:embed="rId2"/>
          <a:stretch>
            <a:fillRect/>
          </a:stretch>
        </a:blipFill>
        <a:effectLst/>
      </p:bgPr>
    </p:bg>
    <p:spTree>
      <p:nvGrpSpPr>
        <p:cNvPr id="1" name=""/>
        <p:cNvGrpSpPr/>
        <p:nvPr/>
      </p:nvGrpSpPr>
      <p:grpSpPr>
        <a:xfrm>
          <a:off x="0" y="0"/>
          <a:ext cx="0" cy="0"/>
          <a:chOff x="0" y="0"/>
          <a:chExt cx="0" cy="0"/>
        </a:xfrm>
      </p:grpSpPr>
      <p:sp>
        <p:nvSpPr>
          <p:cNvPr id="15" name="Zástupný symbol pro obrázek 14"/>
          <p:cNvSpPr>
            <a:spLocks noGrp="1"/>
          </p:cNvSpPr>
          <p:nvPr>
            <p:ph type="pic" sz="quarter" idx="12"/>
          </p:nvPr>
        </p:nvSpPr>
        <p:spPr>
          <a:xfrm>
            <a:off x="5653616" y="1993902"/>
            <a:ext cx="3490384" cy="4864098"/>
          </a:xfrm>
          <a:custGeom>
            <a:avLst/>
            <a:gdLst>
              <a:gd name="connsiteX0" fmla="*/ 3152775 w 3490384"/>
              <a:gd name="connsiteY0" fmla="*/ 0 h 4864098"/>
              <a:gd name="connsiteX1" fmla="*/ 3475128 w 3490384"/>
              <a:gd name="connsiteY1" fmla="*/ 16278 h 4864098"/>
              <a:gd name="connsiteX2" fmla="*/ 3490384 w 3490384"/>
              <a:gd name="connsiteY2" fmla="*/ 18216 h 4864098"/>
              <a:gd name="connsiteX3" fmla="*/ 3490384 w 3490384"/>
              <a:gd name="connsiteY3" fmla="*/ 4864098 h 4864098"/>
              <a:gd name="connsiteX4" fmla="*/ 507205 w 3490384"/>
              <a:gd name="connsiteY4" fmla="*/ 4864098 h 4864098"/>
              <a:gd name="connsiteX5" fmla="*/ 380523 w 3490384"/>
              <a:gd name="connsiteY5" fmla="*/ 4655575 h 4864098"/>
              <a:gd name="connsiteX6" fmla="*/ 0 w 3490384"/>
              <a:gd name="connsiteY6" fmla="*/ 3152775 h 4864098"/>
              <a:gd name="connsiteX7" fmla="*/ 3152775 w 3490384"/>
              <a:gd name="connsiteY7" fmla="*/ 0 h 48640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90384" h="4864098">
                <a:moveTo>
                  <a:pt x="3152775" y="0"/>
                </a:moveTo>
                <a:cubicBezTo>
                  <a:pt x="3261602" y="0"/>
                  <a:pt x="3369141" y="5514"/>
                  <a:pt x="3475128" y="16278"/>
                </a:cubicBezTo>
                <a:lnTo>
                  <a:pt x="3490384" y="18216"/>
                </a:lnTo>
                <a:lnTo>
                  <a:pt x="3490384" y="4864098"/>
                </a:lnTo>
                <a:lnTo>
                  <a:pt x="507205" y="4864098"/>
                </a:lnTo>
                <a:lnTo>
                  <a:pt x="380523" y="4655575"/>
                </a:lnTo>
                <a:cubicBezTo>
                  <a:pt x="137847" y="4208848"/>
                  <a:pt x="0" y="3696910"/>
                  <a:pt x="0" y="3152775"/>
                </a:cubicBezTo>
                <a:cubicBezTo>
                  <a:pt x="0" y="1411545"/>
                  <a:pt x="1411545" y="0"/>
                  <a:pt x="3152775" y="0"/>
                </a:cubicBezTo>
                <a:close/>
              </a:path>
            </a:pathLst>
          </a:custGeom>
          <a:noFill/>
        </p:spPr>
        <p:txBody>
          <a:bodyPr wrap="square">
            <a:noAutofit/>
          </a:bodyPr>
          <a:lstStyle/>
          <a:p>
            <a:r>
              <a:rPr lang="cs-CZ" smtClean="0"/>
              <a:t>Kliknutím na ikonu přidáte obrázek.</a:t>
            </a:r>
            <a:endParaRPr lang="cs-CZ"/>
          </a:p>
        </p:txBody>
      </p:sp>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sz="half" idx="1"/>
          </p:nvPr>
        </p:nvSpPr>
        <p:spPr>
          <a:xfrm>
            <a:off x="628649" y="1825625"/>
            <a:ext cx="4536017"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cxnSp>
        <p:nvCxnSpPr>
          <p:cNvPr id="17" name="Přímá spojnice 16"/>
          <p:cNvCxnSpPr/>
          <p:nvPr userDrawn="1"/>
        </p:nvCxnSpPr>
        <p:spPr>
          <a:xfrm>
            <a:off x="628650" y="792000"/>
            <a:ext cx="7886700" cy="0"/>
          </a:xfrm>
          <a:prstGeom prst="line">
            <a:avLst/>
          </a:prstGeom>
          <a:ln>
            <a:solidFill>
              <a:schemeClr val="bg1">
                <a:lumMod val="85000"/>
              </a:schemeClr>
            </a:solidFill>
          </a:ln>
        </p:spPr>
        <p:style>
          <a:lnRef idx="1">
            <a:schemeClr val="dk1"/>
          </a:lnRef>
          <a:fillRef idx="0">
            <a:schemeClr val="dk1"/>
          </a:fillRef>
          <a:effectRef idx="0">
            <a:schemeClr val="dk1"/>
          </a:effectRef>
          <a:fontRef idx="minor">
            <a:schemeClr val="tx1"/>
          </a:fontRef>
        </p:style>
      </p:cxnSp>
      <p:sp>
        <p:nvSpPr>
          <p:cNvPr id="23" name="Zástupný symbol pro text 22"/>
          <p:cNvSpPr>
            <a:spLocks noGrp="1"/>
          </p:cNvSpPr>
          <p:nvPr>
            <p:ph type="body" sz="quarter" idx="13" hasCustomPrompt="1"/>
          </p:nvPr>
        </p:nvSpPr>
        <p:spPr>
          <a:xfrm>
            <a:off x="628649" y="360364"/>
            <a:ext cx="5703888" cy="352966"/>
          </a:xfrm>
        </p:spPr>
        <p:txBody>
          <a:bodyPr>
            <a:noAutofit/>
          </a:bodyPr>
          <a:lstStyle>
            <a:lvl1pPr marL="0" indent="0">
              <a:buNone/>
              <a:defRPr sz="1800"/>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cs-CZ" dirty="0"/>
              <a:t>Doplňte nadpis sekce</a:t>
            </a:r>
          </a:p>
        </p:txBody>
      </p:sp>
      <p:sp>
        <p:nvSpPr>
          <p:cNvPr id="24" name="Footer Placeholder 4"/>
          <p:cNvSpPr>
            <a:spLocks noGrp="1"/>
          </p:cNvSpPr>
          <p:nvPr>
            <p:ph type="ftr" sz="quarter" idx="3"/>
          </p:nvPr>
        </p:nvSpPr>
        <p:spPr>
          <a:xfrm>
            <a:off x="2686050" y="6356351"/>
            <a:ext cx="30861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cs-CZ" dirty="0"/>
          </a:p>
        </p:txBody>
      </p:sp>
      <p:sp>
        <p:nvSpPr>
          <p:cNvPr id="25" name="Zástupný symbol pro číslo snímku 9"/>
          <p:cNvSpPr>
            <a:spLocks noGrp="1"/>
          </p:cNvSpPr>
          <p:nvPr>
            <p:ph type="sldNum" sz="quarter" idx="4"/>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cs-CZ"/>
              <a:t>Strana </a:t>
            </a:r>
            <a:fld id="{20A22714-1925-4CB5-873C-0DA602053BBE}" type="slidenum">
              <a:rPr lang="cs-CZ" smtClean="0"/>
              <a:pPr/>
              <a:t>‹#›</a:t>
            </a:fld>
            <a:r>
              <a:rPr lang="cs-CZ"/>
              <a:t> </a:t>
            </a:r>
            <a:endParaRPr lang="cs-CZ" dirty="0"/>
          </a:p>
        </p:txBody>
      </p:sp>
    </p:spTree>
    <p:extLst>
      <p:ext uri="{BB962C8B-B14F-4D97-AF65-F5344CB8AC3E}">
        <p14:creationId xmlns:p14="http://schemas.microsoft.com/office/powerpoint/2010/main" val="35525034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cxnSp>
        <p:nvCxnSpPr>
          <p:cNvPr id="7" name="Přímá spojnice 6"/>
          <p:cNvCxnSpPr/>
          <p:nvPr userDrawn="1"/>
        </p:nvCxnSpPr>
        <p:spPr>
          <a:xfrm>
            <a:off x="628650" y="792000"/>
            <a:ext cx="7886700" cy="0"/>
          </a:xfrm>
          <a:prstGeom prst="line">
            <a:avLst/>
          </a:prstGeom>
          <a:ln>
            <a:solidFill>
              <a:schemeClr val="bg1">
                <a:lumMod val="85000"/>
              </a:schemeClr>
            </a:solidFill>
          </a:ln>
        </p:spPr>
        <p:style>
          <a:lnRef idx="1">
            <a:schemeClr val="dk1"/>
          </a:lnRef>
          <a:fillRef idx="0">
            <a:schemeClr val="dk1"/>
          </a:fillRef>
          <a:effectRef idx="0">
            <a:schemeClr val="dk1"/>
          </a:effectRef>
          <a:fontRef idx="minor">
            <a:schemeClr val="tx1"/>
          </a:fontRef>
        </p:style>
      </p:cxnSp>
      <p:sp>
        <p:nvSpPr>
          <p:cNvPr id="9" name="Zástupný symbol pro text 22"/>
          <p:cNvSpPr>
            <a:spLocks noGrp="1"/>
          </p:cNvSpPr>
          <p:nvPr>
            <p:ph type="body" sz="quarter" idx="13" hasCustomPrompt="1"/>
          </p:nvPr>
        </p:nvSpPr>
        <p:spPr>
          <a:xfrm>
            <a:off x="628649" y="360364"/>
            <a:ext cx="5703888" cy="352966"/>
          </a:xfrm>
        </p:spPr>
        <p:txBody>
          <a:bodyPr>
            <a:noAutofit/>
          </a:bodyPr>
          <a:lstStyle>
            <a:lvl1pPr marL="0" indent="0">
              <a:buNone/>
              <a:defRPr sz="1800"/>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cs-CZ" dirty="0"/>
              <a:t>Doplňte nadpis sekce</a:t>
            </a:r>
          </a:p>
        </p:txBody>
      </p:sp>
      <p:sp>
        <p:nvSpPr>
          <p:cNvPr id="10" name="Footer Placeholder 4"/>
          <p:cNvSpPr>
            <a:spLocks noGrp="1"/>
          </p:cNvSpPr>
          <p:nvPr>
            <p:ph type="ftr" sz="quarter" idx="3"/>
          </p:nvPr>
        </p:nvSpPr>
        <p:spPr>
          <a:xfrm>
            <a:off x="2686050" y="6356351"/>
            <a:ext cx="30861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cs-CZ" dirty="0"/>
          </a:p>
        </p:txBody>
      </p:sp>
      <p:sp>
        <p:nvSpPr>
          <p:cNvPr id="11" name="Zástupný symbol pro číslo snímku 9"/>
          <p:cNvSpPr>
            <a:spLocks noGrp="1"/>
          </p:cNvSpPr>
          <p:nvPr>
            <p:ph type="sldNum" sz="quarter" idx="4"/>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cs-CZ"/>
              <a:t>Strana </a:t>
            </a:r>
            <a:fld id="{20A22714-1925-4CB5-873C-0DA602053BBE}" type="slidenum">
              <a:rPr lang="cs-CZ" smtClean="0"/>
              <a:pPr/>
              <a:t>‹#›</a:t>
            </a:fld>
            <a:r>
              <a:rPr lang="cs-CZ"/>
              <a:t> </a:t>
            </a:r>
            <a:endParaRPr lang="cs-CZ" dirty="0"/>
          </a:p>
        </p:txBody>
      </p:sp>
    </p:spTree>
    <p:extLst>
      <p:ext uri="{BB962C8B-B14F-4D97-AF65-F5344CB8AC3E}">
        <p14:creationId xmlns:p14="http://schemas.microsoft.com/office/powerpoint/2010/main" val="21175292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cxnSp>
        <p:nvCxnSpPr>
          <p:cNvPr id="6" name="Přímá spojnice 5"/>
          <p:cNvCxnSpPr/>
          <p:nvPr userDrawn="1"/>
        </p:nvCxnSpPr>
        <p:spPr>
          <a:xfrm>
            <a:off x="628650" y="792000"/>
            <a:ext cx="7886700" cy="0"/>
          </a:xfrm>
          <a:prstGeom prst="line">
            <a:avLst/>
          </a:prstGeom>
          <a:ln>
            <a:solidFill>
              <a:schemeClr val="bg1">
                <a:lumMod val="85000"/>
              </a:schemeClr>
            </a:solidFill>
          </a:ln>
        </p:spPr>
        <p:style>
          <a:lnRef idx="1">
            <a:schemeClr val="dk1"/>
          </a:lnRef>
          <a:fillRef idx="0">
            <a:schemeClr val="dk1"/>
          </a:fillRef>
          <a:effectRef idx="0">
            <a:schemeClr val="dk1"/>
          </a:effectRef>
          <a:fontRef idx="minor">
            <a:schemeClr val="tx1"/>
          </a:fontRef>
        </p:style>
      </p:cxnSp>
      <p:sp>
        <p:nvSpPr>
          <p:cNvPr id="8" name="Zástupný symbol pro text 22"/>
          <p:cNvSpPr>
            <a:spLocks noGrp="1"/>
          </p:cNvSpPr>
          <p:nvPr>
            <p:ph type="body" sz="quarter" idx="13" hasCustomPrompt="1"/>
          </p:nvPr>
        </p:nvSpPr>
        <p:spPr>
          <a:xfrm>
            <a:off x="628649" y="360364"/>
            <a:ext cx="5703888" cy="352966"/>
          </a:xfrm>
        </p:spPr>
        <p:txBody>
          <a:bodyPr>
            <a:noAutofit/>
          </a:bodyPr>
          <a:lstStyle>
            <a:lvl1pPr marL="0" indent="0">
              <a:buNone/>
              <a:defRPr sz="1800"/>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cs-CZ" dirty="0"/>
              <a:t>Doplňte nadpis sekce</a:t>
            </a:r>
          </a:p>
        </p:txBody>
      </p:sp>
      <p:sp>
        <p:nvSpPr>
          <p:cNvPr id="9" name="Footer Placeholder 4"/>
          <p:cNvSpPr>
            <a:spLocks noGrp="1"/>
          </p:cNvSpPr>
          <p:nvPr>
            <p:ph type="ftr" sz="quarter" idx="3"/>
          </p:nvPr>
        </p:nvSpPr>
        <p:spPr>
          <a:xfrm>
            <a:off x="2686050" y="6356351"/>
            <a:ext cx="30861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cs-CZ" dirty="0"/>
          </a:p>
        </p:txBody>
      </p:sp>
      <p:sp>
        <p:nvSpPr>
          <p:cNvPr id="10" name="Zástupný symbol pro číslo snímku 9"/>
          <p:cNvSpPr>
            <a:spLocks noGrp="1"/>
          </p:cNvSpPr>
          <p:nvPr>
            <p:ph type="sldNum" sz="quarter" idx="4"/>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cs-CZ"/>
              <a:t>Strana </a:t>
            </a:r>
            <a:fld id="{20A22714-1925-4CB5-873C-0DA602053BBE}" type="slidenum">
              <a:rPr lang="cs-CZ" smtClean="0"/>
              <a:pPr/>
              <a:t>‹#›</a:t>
            </a:fld>
            <a:r>
              <a:rPr lang="cs-CZ"/>
              <a:t> </a:t>
            </a:r>
            <a:endParaRPr lang="cs-CZ" dirty="0"/>
          </a:p>
        </p:txBody>
      </p:sp>
    </p:spTree>
    <p:extLst>
      <p:ext uri="{BB962C8B-B14F-4D97-AF65-F5344CB8AC3E}">
        <p14:creationId xmlns:p14="http://schemas.microsoft.com/office/powerpoint/2010/main" val="3075557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29841" y="987426"/>
            <a:ext cx="2949178" cy="1069974"/>
          </a:xfrm>
        </p:spPr>
        <p:txBody>
          <a:bodyPr anchor="b"/>
          <a:lstStyle>
            <a:lvl1pPr>
              <a:defRPr sz="3200"/>
            </a:lvl1pPr>
          </a:lstStyle>
          <a:p>
            <a:r>
              <a:rPr lang="cs-CZ" smtClean="0"/>
              <a:t>Kliknutím lze upravit styl.</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cxnSp>
        <p:nvCxnSpPr>
          <p:cNvPr id="9" name="Přímá spojnice 8"/>
          <p:cNvCxnSpPr/>
          <p:nvPr userDrawn="1"/>
        </p:nvCxnSpPr>
        <p:spPr>
          <a:xfrm>
            <a:off x="628650" y="792000"/>
            <a:ext cx="7886700" cy="0"/>
          </a:xfrm>
          <a:prstGeom prst="line">
            <a:avLst/>
          </a:prstGeom>
          <a:ln>
            <a:solidFill>
              <a:schemeClr val="bg1">
                <a:lumMod val="85000"/>
              </a:schemeClr>
            </a:solidFill>
          </a:ln>
        </p:spPr>
        <p:style>
          <a:lnRef idx="1">
            <a:schemeClr val="dk1"/>
          </a:lnRef>
          <a:fillRef idx="0">
            <a:schemeClr val="dk1"/>
          </a:fillRef>
          <a:effectRef idx="0">
            <a:schemeClr val="dk1"/>
          </a:effectRef>
          <a:fontRef idx="minor">
            <a:schemeClr val="tx1"/>
          </a:fontRef>
        </p:style>
      </p:cxnSp>
      <p:sp>
        <p:nvSpPr>
          <p:cNvPr id="11" name="Zástupný symbol pro text 22"/>
          <p:cNvSpPr>
            <a:spLocks noGrp="1"/>
          </p:cNvSpPr>
          <p:nvPr>
            <p:ph type="body" sz="quarter" idx="13" hasCustomPrompt="1"/>
          </p:nvPr>
        </p:nvSpPr>
        <p:spPr>
          <a:xfrm>
            <a:off x="628649" y="360364"/>
            <a:ext cx="5703888" cy="352966"/>
          </a:xfrm>
        </p:spPr>
        <p:txBody>
          <a:bodyPr>
            <a:noAutofit/>
          </a:bodyPr>
          <a:lstStyle>
            <a:lvl1pPr marL="0" indent="0">
              <a:buNone/>
              <a:defRPr sz="1800"/>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cs-CZ" dirty="0"/>
              <a:t>Doplňte nadpis sekce</a:t>
            </a:r>
          </a:p>
        </p:txBody>
      </p:sp>
      <p:sp>
        <p:nvSpPr>
          <p:cNvPr id="12" name="Footer Placeholder 4"/>
          <p:cNvSpPr>
            <a:spLocks noGrp="1"/>
          </p:cNvSpPr>
          <p:nvPr>
            <p:ph type="ftr" sz="quarter" idx="3"/>
          </p:nvPr>
        </p:nvSpPr>
        <p:spPr>
          <a:xfrm>
            <a:off x="2686050" y="6356351"/>
            <a:ext cx="30861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cs-CZ" dirty="0"/>
          </a:p>
        </p:txBody>
      </p:sp>
      <p:sp>
        <p:nvSpPr>
          <p:cNvPr id="13" name="Zástupný symbol pro číslo snímku 9"/>
          <p:cNvSpPr>
            <a:spLocks noGrp="1"/>
          </p:cNvSpPr>
          <p:nvPr>
            <p:ph type="sldNum" sz="quarter" idx="4"/>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cs-CZ"/>
              <a:t>Strana </a:t>
            </a:r>
            <a:fld id="{20A22714-1925-4CB5-873C-0DA602053BBE}" type="slidenum">
              <a:rPr lang="cs-CZ" smtClean="0"/>
              <a:pPr/>
              <a:t>‹#›</a:t>
            </a:fld>
            <a:r>
              <a:rPr lang="cs-CZ"/>
              <a:t> </a:t>
            </a:r>
            <a:endParaRPr lang="cs-CZ" dirty="0"/>
          </a:p>
        </p:txBody>
      </p:sp>
    </p:spTree>
    <p:extLst>
      <p:ext uri="{BB962C8B-B14F-4D97-AF65-F5344CB8AC3E}">
        <p14:creationId xmlns:p14="http://schemas.microsoft.com/office/powerpoint/2010/main" val="29692875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29841" y="987426"/>
            <a:ext cx="2949178" cy="1069974"/>
          </a:xfrm>
        </p:spPr>
        <p:txBody>
          <a:bodyPr anchor="b"/>
          <a:lstStyle>
            <a:lvl1pPr>
              <a:defRPr sz="320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cxnSp>
        <p:nvCxnSpPr>
          <p:cNvPr id="9" name="Přímá spojnice 8"/>
          <p:cNvCxnSpPr/>
          <p:nvPr userDrawn="1"/>
        </p:nvCxnSpPr>
        <p:spPr>
          <a:xfrm>
            <a:off x="628650" y="792000"/>
            <a:ext cx="7886700" cy="0"/>
          </a:xfrm>
          <a:prstGeom prst="line">
            <a:avLst/>
          </a:prstGeom>
          <a:ln>
            <a:solidFill>
              <a:schemeClr val="bg1">
                <a:lumMod val="85000"/>
              </a:schemeClr>
            </a:solidFill>
          </a:ln>
        </p:spPr>
        <p:style>
          <a:lnRef idx="1">
            <a:schemeClr val="dk1"/>
          </a:lnRef>
          <a:fillRef idx="0">
            <a:schemeClr val="dk1"/>
          </a:fillRef>
          <a:effectRef idx="0">
            <a:schemeClr val="dk1"/>
          </a:effectRef>
          <a:fontRef idx="minor">
            <a:schemeClr val="tx1"/>
          </a:fontRef>
        </p:style>
      </p:cxnSp>
      <p:sp>
        <p:nvSpPr>
          <p:cNvPr id="11" name="Zástupný symbol pro text 22"/>
          <p:cNvSpPr>
            <a:spLocks noGrp="1"/>
          </p:cNvSpPr>
          <p:nvPr>
            <p:ph type="body" sz="quarter" idx="13" hasCustomPrompt="1"/>
          </p:nvPr>
        </p:nvSpPr>
        <p:spPr>
          <a:xfrm>
            <a:off x="628649" y="360364"/>
            <a:ext cx="5703888" cy="352966"/>
          </a:xfrm>
        </p:spPr>
        <p:txBody>
          <a:bodyPr>
            <a:noAutofit/>
          </a:bodyPr>
          <a:lstStyle>
            <a:lvl1pPr marL="0" indent="0">
              <a:buNone/>
              <a:defRPr sz="1800"/>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cs-CZ" dirty="0"/>
              <a:t>Doplňte nadpis sekce</a:t>
            </a:r>
          </a:p>
        </p:txBody>
      </p:sp>
      <p:sp>
        <p:nvSpPr>
          <p:cNvPr id="12" name="Footer Placeholder 4"/>
          <p:cNvSpPr>
            <a:spLocks noGrp="1"/>
          </p:cNvSpPr>
          <p:nvPr>
            <p:ph type="ftr" sz="quarter" idx="3"/>
          </p:nvPr>
        </p:nvSpPr>
        <p:spPr>
          <a:xfrm>
            <a:off x="2686050" y="6356351"/>
            <a:ext cx="30861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cs-CZ" dirty="0"/>
          </a:p>
        </p:txBody>
      </p:sp>
      <p:sp>
        <p:nvSpPr>
          <p:cNvPr id="13" name="Zástupný symbol pro číslo snímku 9"/>
          <p:cNvSpPr>
            <a:spLocks noGrp="1"/>
          </p:cNvSpPr>
          <p:nvPr>
            <p:ph type="sldNum" sz="quarter" idx="4"/>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cs-CZ"/>
              <a:t>Strana </a:t>
            </a:r>
            <a:fld id="{20A22714-1925-4CB5-873C-0DA602053BBE}" type="slidenum">
              <a:rPr lang="cs-CZ" smtClean="0"/>
              <a:pPr/>
              <a:t>‹#›</a:t>
            </a:fld>
            <a:r>
              <a:rPr lang="cs-CZ"/>
              <a:t> </a:t>
            </a:r>
            <a:endParaRPr lang="cs-CZ" dirty="0"/>
          </a:p>
        </p:txBody>
      </p:sp>
    </p:spTree>
    <p:extLst>
      <p:ext uri="{BB962C8B-B14F-4D97-AF65-F5344CB8AC3E}">
        <p14:creationId xmlns:p14="http://schemas.microsoft.com/office/powerpoint/2010/main" val="42759414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0">
            <a:lum/>
          </a:blip>
          <a:srcRect/>
          <a:stretch>
            <a:fillRect l="-4000" r="-4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1134533"/>
            <a:ext cx="7886700" cy="556156"/>
          </a:xfrm>
          <a:prstGeom prst="rect">
            <a:avLst/>
          </a:prstGeom>
        </p:spPr>
        <p:txBody>
          <a:bodyPr vert="horz" lIns="91440" tIns="45720" rIns="91440" bIns="45720" rtlCol="0" anchor="ctr">
            <a:normAutofit/>
          </a:bodyPr>
          <a:lstStyle/>
          <a:p>
            <a:r>
              <a:rPr lang="cs-CZ" dirty="0"/>
              <a:t>Nadpis</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cs-CZ" dirty="0"/>
              <a:t>Upravte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endParaRPr lang="en-US" dirty="0"/>
          </a:p>
        </p:txBody>
      </p:sp>
      <p:sp>
        <p:nvSpPr>
          <p:cNvPr id="5" name="Footer Placeholder 4"/>
          <p:cNvSpPr>
            <a:spLocks noGrp="1"/>
          </p:cNvSpPr>
          <p:nvPr>
            <p:ph type="ftr" sz="quarter" idx="3"/>
          </p:nvPr>
        </p:nvSpPr>
        <p:spPr>
          <a:xfrm>
            <a:off x="2686050" y="6356351"/>
            <a:ext cx="30861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cs-CZ" dirty="0"/>
          </a:p>
        </p:txBody>
      </p:sp>
      <p:sp>
        <p:nvSpPr>
          <p:cNvPr id="10" name="Zástupný symbol pro číslo snímku 9"/>
          <p:cNvSpPr>
            <a:spLocks noGrp="1"/>
          </p:cNvSpPr>
          <p:nvPr>
            <p:ph type="sldNum" sz="quarter" idx="4"/>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cs-CZ"/>
              <a:t>Strana </a:t>
            </a:r>
            <a:fld id="{20A22714-1925-4CB5-873C-0DA602053BBE}" type="slidenum">
              <a:rPr lang="cs-CZ" smtClean="0"/>
              <a:pPr/>
              <a:t>‹#›</a:t>
            </a:fld>
            <a:r>
              <a:rPr lang="cs-CZ"/>
              <a:t> </a:t>
            </a:r>
            <a:endParaRPr lang="cs-CZ" dirty="0"/>
          </a:p>
        </p:txBody>
      </p:sp>
    </p:spTree>
    <p:extLst>
      <p:ext uri="{BB962C8B-B14F-4D97-AF65-F5344CB8AC3E}">
        <p14:creationId xmlns:p14="http://schemas.microsoft.com/office/powerpoint/2010/main" val="3747233264"/>
      </p:ext>
    </p:extLst>
  </p:cSld>
  <p:clrMap bg1="lt1" tx1="dk1" bg2="lt2" tx2="dk2" accent1="accent1" accent2="accent2" accent3="accent3" accent4="accent4" accent5="accent5" accent6="accent6" hlink="hlink" folHlink="folHlink"/>
  <p:sldLayoutIdLst>
    <p:sldLayoutId id="2147483661" r:id="rId1"/>
    <p:sldLayoutId id="2147483663" r:id="rId2"/>
    <p:sldLayoutId id="2147483662" r:id="rId3"/>
    <p:sldLayoutId id="2147483664" r:id="rId4"/>
    <p:sldLayoutId id="2147483666" r:id="rId5"/>
    <p:sldLayoutId id="2147483667" r:id="rId6"/>
    <p:sldLayoutId id="2147483668" r:id="rId7"/>
    <p:sldLayoutId id="2147483669" r:id="rId8"/>
  </p:sldLayoutIdLst>
  <p:hf hdr="0" ftr="0" dt="0"/>
  <p:txStyles>
    <p:titleStyle>
      <a:lvl1pPr algn="l" defTabSz="914400" rtl="0" eaLnBrk="1" latinLnBrk="0" hangingPunct="1">
        <a:lnSpc>
          <a:spcPct val="90000"/>
        </a:lnSpc>
        <a:spcBef>
          <a:spcPct val="0"/>
        </a:spcBef>
        <a:buNone/>
        <a:defRPr sz="3600" kern="1200">
          <a:solidFill>
            <a:schemeClr val="tx1"/>
          </a:solidFill>
          <a:latin typeface="Arial" panose="020B0604020202020204" pitchFamily="34" charset="0"/>
          <a:ea typeface="+mj-ea"/>
          <a:cs typeface="Arial" panose="020B0604020202020204" pitchFamily="34" charset="0"/>
        </a:defRPr>
      </a:lvl1pPr>
    </p:titleStyle>
    <p:bodyStyle>
      <a:lvl1pPr marL="457200" indent="-457200" algn="l" defTabSz="914400" rtl="0" eaLnBrk="1" latinLnBrk="0" hangingPunct="1">
        <a:lnSpc>
          <a:spcPct val="90000"/>
        </a:lnSpc>
        <a:spcBef>
          <a:spcPts val="1000"/>
        </a:spcBef>
        <a:buClr>
          <a:srgbClr val="009640"/>
        </a:buClr>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800100" indent="-342900" algn="l" defTabSz="914400" rtl="0" eaLnBrk="1" latinLnBrk="0" hangingPunct="1">
        <a:lnSpc>
          <a:spcPct val="90000"/>
        </a:lnSpc>
        <a:spcBef>
          <a:spcPts val="500"/>
        </a:spcBef>
        <a:buClr>
          <a:srgbClr val="009640"/>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257300" indent="-342900" algn="l" defTabSz="914400" rtl="0" eaLnBrk="1" latinLnBrk="0" hangingPunct="1">
        <a:lnSpc>
          <a:spcPct val="90000"/>
        </a:lnSpc>
        <a:spcBef>
          <a:spcPts val="500"/>
        </a:spcBef>
        <a:buClr>
          <a:srgbClr val="009640"/>
        </a:buClr>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57350" indent="-285750" algn="l" defTabSz="914400" rtl="0" eaLnBrk="1" latinLnBrk="0" hangingPunct="1">
        <a:lnSpc>
          <a:spcPct val="90000"/>
        </a:lnSpc>
        <a:spcBef>
          <a:spcPts val="500"/>
        </a:spcBef>
        <a:buClr>
          <a:srgbClr val="009640"/>
        </a:buClr>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114550" indent="-285750" algn="l" defTabSz="914400" rtl="0" eaLnBrk="1" latinLnBrk="0" hangingPunct="1">
        <a:lnSpc>
          <a:spcPct val="90000"/>
        </a:lnSpc>
        <a:spcBef>
          <a:spcPts val="500"/>
        </a:spcBef>
        <a:buClr>
          <a:srgbClr val="009640"/>
        </a:buClr>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hyperlink" Target="mailto:Jaroslav.kovanda@plzensky-kraj.cz" TargetMode="Externa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3557848" y="3740725"/>
            <a:ext cx="4900352" cy="1098190"/>
          </a:xfrm>
        </p:spPr>
        <p:txBody>
          <a:bodyPr/>
          <a:lstStyle/>
          <a:p>
            <a:pPr algn="ctr"/>
            <a:r>
              <a:rPr lang="cs-CZ" dirty="0" smtClean="0">
                <a:solidFill>
                  <a:srgbClr val="00B050"/>
                </a:solidFill>
                <a:effectLst>
                  <a:outerShdw blurRad="38100" dist="38100" dir="2700000" algn="tl">
                    <a:srgbClr val="000000">
                      <a:alpha val="43137"/>
                    </a:srgbClr>
                  </a:outerShdw>
                </a:effectLst>
              </a:rPr>
              <a:t>Problematika OZE v ÚPD </a:t>
            </a:r>
            <a:endParaRPr lang="cs-CZ" dirty="0">
              <a:solidFill>
                <a:srgbClr val="00B050"/>
              </a:solidFill>
              <a:effectLst>
                <a:outerShdw blurRad="38100" dist="38100" dir="2700000" algn="tl">
                  <a:srgbClr val="000000">
                    <a:alpha val="43137"/>
                  </a:srgbClr>
                </a:outerShdw>
              </a:effectLst>
            </a:endParaRPr>
          </a:p>
        </p:txBody>
      </p:sp>
      <p:sp>
        <p:nvSpPr>
          <p:cNvPr id="3" name="Podnadpis 2"/>
          <p:cNvSpPr>
            <a:spLocks noGrp="1"/>
          </p:cNvSpPr>
          <p:nvPr>
            <p:ph type="subTitle" idx="1"/>
          </p:nvPr>
        </p:nvSpPr>
        <p:spPr>
          <a:xfrm>
            <a:off x="1600199" y="4922045"/>
            <a:ext cx="6858000" cy="808037"/>
          </a:xfrm>
        </p:spPr>
        <p:txBody>
          <a:bodyPr>
            <a:normAutofit/>
          </a:bodyPr>
          <a:lstStyle/>
          <a:p>
            <a:r>
              <a:rPr lang="cs-CZ" dirty="0" smtClean="0"/>
              <a:t>Porada KÚPK s ÚÚP a pořizovateli ÚPD</a:t>
            </a:r>
            <a:endParaRPr lang="cs-CZ" dirty="0"/>
          </a:p>
        </p:txBody>
      </p:sp>
      <p:sp>
        <p:nvSpPr>
          <p:cNvPr id="6" name="TextovéPole 5"/>
          <p:cNvSpPr txBox="1"/>
          <p:nvPr/>
        </p:nvSpPr>
        <p:spPr>
          <a:xfrm>
            <a:off x="628650" y="5895975"/>
            <a:ext cx="7829549" cy="646331"/>
          </a:xfrm>
          <a:prstGeom prst="rect">
            <a:avLst/>
          </a:prstGeom>
          <a:noFill/>
        </p:spPr>
        <p:txBody>
          <a:bodyPr wrap="square" rtlCol="0">
            <a:spAutoFit/>
          </a:bodyPr>
          <a:lstStyle/>
          <a:p>
            <a:r>
              <a:rPr lang="cs-CZ" dirty="0" smtClean="0">
                <a:latin typeface="Arial" panose="020B0604020202020204" pitchFamily="34" charset="0"/>
                <a:cs typeface="Arial" panose="020B0604020202020204" pitchFamily="34" charset="0"/>
              </a:rPr>
              <a:t>Mgr. Jaroslav Kovanda</a:t>
            </a:r>
          </a:p>
          <a:p>
            <a:r>
              <a:rPr lang="cs-CZ" dirty="0" smtClean="0">
                <a:latin typeface="Arial" panose="020B0604020202020204" pitchFamily="34" charset="0"/>
                <a:cs typeface="Arial" panose="020B0604020202020204" pitchFamily="34" charset="0"/>
              </a:rPr>
              <a:t>ORR KÚPK</a:t>
            </a:r>
            <a:r>
              <a:rPr lang="cs-CZ" dirty="0" smtClean="0"/>
              <a:t>		                                     </a:t>
            </a:r>
            <a:r>
              <a:rPr lang="cs-CZ" dirty="0" smtClean="0">
                <a:latin typeface="Arial" panose="020B0604020202020204" pitchFamily="34" charset="0"/>
                <a:cs typeface="Arial" panose="020B0604020202020204" pitchFamily="34" charset="0"/>
              </a:rPr>
              <a:t>Nečtiny 10. - 11. 11. 2022</a:t>
            </a:r>
            <a:endParaRPr lang="cs-CZ" dirty="0"/>
          </a:p>
        </p:txBody>
      </p:sp>
    </p:spTree>
    <p:extLst>
      <p:ext uri="{BB962C8B-B14F-4D97-AF65-F5344CB8AC3E}">
        <p14:creationId xmlns:p14="http://schemas.microsoft.com/office/powerpoint/2010/main" val="23494152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obsah 3"/>
          <p:cNvSpPr>
            <a:spLocks noGrp="1"/>
          </p:cNvSpPr>
          <p:nvPr>
            <p:ph idx="1"/>
          </p:nvPr>
        </p:nvSpPr>
        <p:spPr>
          <a:xfrm>
            <a:off x="628649" y="1642742"/>
            <a:ext cx="7886700" cy="5215258"/>
          </a:xfrm>
        </p:spPr>
        <p:txBody>
          <a:bodyPr>
            <a:normAutofit/>
          </a:bodyPr>
          <a:lstStyle/>
          <a:p>
            <a:pPr marL="0" indent="0" algn="ctr">
              <a:buNone/>
            </a:pPr>
            <a:endParaRPr lang="cs-CZ" dirty="0" smtClean="0"/>
          </a:p>
          <a:p>
            <a:pPr marL="0" indent="0" algn="ctr">
              <a:buNone/>
            </a:pPr>
            <a:endParaRPr lang="cs-CZ" dirty="0"/>
          </a:p>
        </p:txBody>
      </p:sp>
      <p:sp>
        <p:nvSpPr>
          <p:cNvPr id="5" name="Zástupný symbol pro text 4"/>
          <p:cNvSpPr>
            <a:spLocks noGrp="1"/>
          </p:cNvSpPr>
          <p:nvPr>
            <p:ph type="body" sz="quarter" idx="13"/>
          </p:nvPr>
        </p:nvSpPr>
        <p:spPr/>
        <p:txBody>
          <a:bodyPr/>
          <a:lstStyle/>
          <a:p>
            <a:r>
              <a:rPr lang="cs-CZ" dirty="0" smtClean="0"/>
              <a:t>OZE v ÚPD</a:t>
            </a:r>
            <a:endParaRPr lang="cs-CZ" dirty="0"/>
          </a:p>
        </p:txBody>
      </p:sp>
      <p:sp>
        <p:nvSpPr>
          <p:cNvPr id="6" name="Zástupný symbol pro číslo snímku 5"/>
          <p:cNvSpPr>
            <a:spLocks noGrp="1"/>
          </p:cNvSpPr>
          <p:nvPr>
            <p:ph type="sldNum"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Strana </a:t>
            </a:r>
            <a:fld id="{20A22714-1925-4CB5-873C-0DA602053BBE}" type="slidenum">
              <a:rPr kumimoji="0" lang="cs-CZ"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a:t>
            </a:fld>
            <a:r>
              <a:rPr kumimoji="0" lang="cs-CZ"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 </a:t>
            </a:r>
            <a:endParaRPr kumimoji="0" lang="cs-CZ"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2" name="Nadpis 1"/>
          <p:cNvSpPr>
            <a:spLocks noGrp="1"/>
          </p:cNvSpPr>
          <p:nvPr>
            <p:ph type="title"/>
          </p:nvPr>
        </p:nvSpPr>
        <p:spPr>
          <a:xfrm>
            <a:off x="628649" y="872836"/>
            <a:ext cx="7886700" cy="4148051"/>
          </a:xfrm>
        </p:spPr>
        <p:txBody>
          <a:bodyPr>
            <a:normAutofit/>
          </a:bodyPr>
          <a:lstStyle/>
          <a:p>
            <a:r>
              <a:rPr lang="cs-CZ" sz="2400" u="sng" dirty="0" smtClean="0"/>
              <a:t>§ 79 odst. 2 SZ</a:t>
            </a:r>
            <a:r>
              <a:rPr lang="cs-CZ" sz="2400" dirty="0" smtClean="0"/>
              <a:t/>
            </a:r>
            <a:br>
              <a:rPr lang="cs-CZ" sz="2400" dirty="0" smtClean="0"/>
            </a:br>
            <a:r>
              <a:rPr lang="cs-CZ" sz="2400" dirty="0"/>
              <a:t/>
            </a:r>
            <a:br>
              <a:rPr lang="cs-CZ" sz="2400" dirty="0"/>
            </a:br>
            <a:r>
              <a:rPr lang="cs-CZ" sz="2400" dirty="0"/>
              <a:t>Vkládá se nové písmeno, které zní: </a:t>
            </a:r>
            <a:r>
              <a:rPr lang="cs-CZ" sz="2400" dirty="0" smtClean="0"/>
              <a:t/>
            </a:r>
            <a:br>
              <a:rPr lang="cs-CZ" sz="2400" dirty="0" smtClean="0"/>
            </a:br>
            <a:r>
              <a:rPr lang="cs-CZ" sz="2400" dirty="0"/>
              <a:t/>
            </a:r>
            <a:br>
              <a:rPr lang="cs-CZ" sz="2400" dirty="0"/>
            </a:br>
            <a:r>
              <a:rPr lang="cs-CZ" sz="2400" dirty="0" smtClean="0"/>
              <a:t>v</a:t>
            </a:r>
            <a:r>
              <a:rPr lang="cs-CZ" sz="2400" dirty="0"/>
              <a:t>) stavby pro výrobu energie z obnovitelných zdrojů s celkovým instalovaným výkonem do 50 kW v zastavěném území nebo v zastavitelné ploše, s výjimkou stavby vodního díla, kulturní památky a stavby ve zvláště chráněném území, památkové rezervaci nebo památkové zóně.</a:t>
            </a:r>
          </a:p>
        </p:txBody>
      </p:sp>
    </p:spTree>
    <p:extLst>
      <p:ext uri="{BB962C8B-B14F-4D97-AF65-F5344CB8AC3E}">
        <p14:creationId xmlns:p14="http://schemas.microsoft.com/office/powerpoint/2010/main" val="40739331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obsah 3"/>
          <p:cNvSpPr>
            <a:spLocks noGrp="1"/>
          </p:cNvSpPr>
          <p:nvPr>
            <p:ph idx="1"/>
          </p:nvPr>
        </p:nvSpPr>
        <p:spPr>
          <a:xfrm>
            <a:off x="628649" y="1642742"/>
            <a:ext cx="7886700" cy="5215258"/>
          </a:xfrm>
        </p:spPr>
        <p:txBody>
          <a:bodyPr>
            <a:normAutofit/>
          </a:bodyPr>
          <a:lstStyle/>
          <a:p>
            <a:pPr marL="0" indent="0" algn="ctr">
              <a:buNone/>
            </a:pPr>
            <a:endParaRPr lang="cs-CZ" dirty="0" smtClean="0"/>
          </a:p>
          <a:p>
            <a:pPr marL="0" indent="0" algn="ctr">
              <a:buNone/>
            </a:pPr>
            <a:endParaRPr lang="cs-CZ" dirty="0"/>
          </a:p>
        </p:txBody>
      </p:sp>
      <p:sp>
        <p:nvSpPr>
          <p:cNvPr id="5" name="Zástupný symbol pro text 4"/>
          <p:cNvSpPr>
            <a:spLocks noGrp="1"/>
          </p:cNvSpPr>
          <p:nvPr>
            <p:ph type="body" sz="quarter" idx="13"/>
          </p:nvPr>
        </p:nvSpPr>
        <p:spPr/>
        <p:txBody>
          <a:bodyPr/>
          <a:lstStyle/>
          <a:p>
            <a:r>
              <a:rPr lang="cs-CZ" dirty="0" smtClean="0"/>
              <a:t>OZE v ÚPD</a:t>
            </a:r>
            <a:endParaRPr lang="cs-CZ" dirty="0"/>
          </a:p>
        </p:txBody>
      </p:sp>
      <p:sp>
        <p:nvSpPr>
          <p:cNvPr id="6" name="Zástupný symbol pro číslo snímku 5"/>
          <p:cNvSpPr>
            <a:spLocks noGrp="1"/>
          </p:cNvSpPr>
          <p:nvPr>
            <p:ph type="sldNum"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Strana </a:t>
            </a:r>
            <a:fld id="{20A22714-1925-4CB5-873C-0DA602053BBE}" type="slidenum">
              <a:rPr kumimoji="0" lang="cs-CZ"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a:t>
            </a:fld>
            <a:r>
              <a:rPr kumimoji="0" lang="cs-CZ"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 </a:t>
            </a:r>
            <a:endParaRPr kumimoji="0" lang="cs-CZ"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2" name="Nadpis 1"/>
          <p:cNvSpPr>
            <a:spLocks noGrp="1"/>
          </p:cNvSpPr>
          <p:nvPr>
            <p:ph type="title"/>
          </p:nvPr>
        </p:nvSpPr>
        <p:spPr>
          <a:xfrm>
            <a:off x="628649" y="872836"/>
            <a:ext cx="7886700" cy="4148051"/>
          </a:xfrm>
        </p:spPr>
        <p:txBody>
          <a:bodyPr>
            <a:normAutofit fontScale="90000"/>
          </a:bodyPr>
          <a:lstStyle/>
          <a:p>
            <a:r>
              <a:rPr lang="cs-CZ" sz="2400" u="sng" dirty="0" smtClean="0"/>
              <a:t>§ 103 odst. 1 SZ</a:t>
            </a:r>
            <a:r>
              <a:rPr lang="cs-CZ" sz="2400" dirty="0" smtClean="0"/>
              <a:t/>
            </a:r>
            <a:br>
              <a:rPr lang="cs-CZ" sz="2400" dirty="0" smtClean="0"/>
            </a:br>
            <a:r>
              <a:rPr lang="cs-CZ" sz="2400" dirty="0"/>
              <a:t/>
            </a:r>
            <a:br>
              <a:rPr lang="cs-CZ" sz="2400" dirty="0"/>
            </a:br>
            <a:r>
              <a:rPr lang="cs-CZ" sz="2400" dirty="0"/>
              <a:t>Vkládá se nové písmeno, které zní: </a:t>
            </a:r>
            <a:r>
              <a:rPr lang="cs-CZ" sz="2400" dirty="0" smtClean="0"/>
              <a:t/>
            </a:r>
            <a:br>
              <a:rPr lang="cs-CZ" sz="2400" dirty="0" smtClean="0"/>
            </a:br>
            <a:r>
              <a:rPr lang="cs-CZ" sz="2400" dirty="0"/>
              <a:t/>
            </a:r>
            <a:br>
              <a:rPr lang="cs-CZ" sz="2400" dirty="0"/>
            </a:br>
            <a:r>
              <a:rPr lang="cs-CZ" sz="2400" dirty="0" smtClean="0"/>
              <a:t>e</a:t>
            </a:r>
            <a:r>
              <a:rPr lang="cs-CZ" sz="2400" dirty="0"/>
              <a:t>) stavební úpravy nezbytné pro instalaci využívající obnovitelný zdroj energie s celkovým instalovaným výkonem do 50 kW, pokud se jimi nezasahuje do nosných konstrukcí stavby, nemění se způsob užívání stavby, nevyžaduje posouzení vlivů na životní prostředí, jsou splněny podmínky zejména požární bezpečnosti podle právního předpisu upravujícího požadavky na bezpečnou instalaci výroben elektřiny, a nejde o stavební úpravy stavby, která je kulturní památkou,</a:t>
            </a:r>
          </a:p>
        </p:txBody>
      </p:sp>
    </p:spTree>
    <p:extLst>
      <p:ext uri="{BB962C8B-B14F-4D97-AF65-F5344CB8AC3E}">
        <p14:creationId xmlns:p14="http://schemas.microsoft.com/office/powerpoint/2010/main" val="5973034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obsah 3"/>
          <p:cNvSpPr>
            <a:spLocks noGrp="1"/>
          </p:cNvSpPr>
          <p:nvPr>
            <p:ph idx="1"/>
          </p:nvPr>
        </p:nvSpPr>
        <p:spPr>
          <a:xfrm>
            <a:off x="628649" y="1642742"/>
            <a:ext cx="7886700" cy="5215258"/>
          </a:xfrm>
        </p:spPr>
        <p:txBody>
          <a:bodyPr>
            <a:normAutofit/>
          </a:bodyPr>
          <a:lstStyle/>
          <a:p>
            <a:pPr marL="0" indent="0" algn="ctr">
              <a:buNone/>
            </a:pPr>
            <a:endParaRPr lang="cs-CZ" dirty="0" smtClean="0"/>
          </a:p>
          <a:p>
            <a:pPr marL="0" indent="0" algn="ctr">
              <a:buNone/>
            </a:pPr>
            <a:endParaRPr lang="cs-CZ" dirty="0"/>
          </a:p>
        </p:txBody>
      </p:sp>
      <p:sp>
        <p:nvSpPr>
          <p:cNvPr id="5" name="Zástupný symbol pro text 4"/>
          <p:cNvSpPr>
            <a:spLocks noGrp="1"/>
          </p:cNvSpPr>
          <p:nvPr>
            <p:ph type="body" sz="quarter" idx="13"/>
          </p:nvPr>
        </p:nvSpPr>
        <p:spPr/>
        <p:txBody>
          <a:bodyPr/>
          <a:lstStyle/>
          <a:p>
            <a:r>
              <a:rPr lang="cs-CZ" dirty="0" smtClean="0"/>
              <a:t>OZE v ÚPD</a:t>
            </a:r>
            <a:endParaRPr lang="cs-CZ" dirty="0"/>
          </a:p>
        </p:txBody>
      </p:sp>
      <p:sp>
        <p:nvSpPr>
          <p:cNvPr id="6" name="Zástupný symbol pro číslo snímku 5"/>
          <p:cNvSpPr>
            <a:spLocks noGrp="1"/>
          </p:cNvSpPr>
          <p:nvPr>
            <p:ph type="sldNum"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Strana </a:t>
            </a:r>
            <a:fld id="{20A22714-1925-4CB5-873C-0DA602053BBE}" type="slidenum">
              <a:rPr kumimoji="0" lang="cs-CZ"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a:t>
            </a:fld>
            <a:r>
              <a:rPr kumimoji="0" lang="cs-CZ"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 </a:t>
            </a:r>
            <a:endParaRPr kumimoji="0" lang="cs-CZ"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2" name="Nadpis 1"/>
          <p:cNvSpPr>
            <a:spLocks noGrp="1"/>
          </p:cNvSpPr>
          <p:nvPr>
            <p:ph type="title"/>
          </p:nvPr>
        </p:nvSpPr>
        <p:spPr>
          <a:xfrm>
            <a:off x="628649" y="872836"/>
            <a:ext cx="7886700" cy="4148051"/>
          </a:xfrm>
        </p:spPr>
        <p:txBody>
          <a:bodyPr>
            <a:normAutofit/>
          </a:bodyPr>
          <a:lstStyle/>
          <a:p>
            <a:r>
              <a:rPr lang="cs-CZ" sz="2400" u="sng" dirty="0" smtClean="0"/>
              <a:t>§ 104 odst. 1 SZ</a:t>
            </a:r>
            <a:r>
              <a:rPr lang="cs-CZ" sz="2400" dirty="0" smtClean="0"/>
              <a:t/>
            </a:r>
            <a:br>
              <a:rPr lang="cs-CZ" sz="2400" dirty="0" smtClean="0"/>
            </a:br>
            <a:r>
              <a:rPr lang="cs-CZ" sz="2400" dirty="0"/>
              <a:t/>
            </a:r>
            <a:br>
              <a:rPr lang="cs-CZ" sz="2400" dirty="0"/>
            </a:br>
            <a:r>
              <a:rPr lang="cs-CZ" sz="2400" dirty="0"/>
              <a:t>Vkládá se nové písmeno, které zní: </a:t>
            </a:r>
            <a:r>
              <a:rPr lang="cs-CZ" sz="2400" dirty="0" smtClean="0"/>
              <a:t/>
            </a:r>
            <a:br>
              <a:rPr lang="cs-CZ" sz="2400" dirty="0" smtClean="0"/>
            </a:br>
            <a:r>
              <a:rPr lang="cs-CZ" sz="2400" dirty="0"/>
              <a:t/>
            </a:r>
            <a:br>
              <a:rPr lang="cs-CZ" sz="2400" dirty="0"/>
            </a:br>
            <a:r>
              <a:rPr lang="cs-CZ" sz="2400" dirty="0" smtClean="0"/>
              <a:t>l</a:t>
            </a:r>
            <a:r>
              <a:rPr lang="cs-CZ" sz="2400" dirty="0"/>
              <a:t>) stavby podle § 79 odst. 2 písm. v), pokud se stavba nachází ve zvláště chráněném území, památkové rezervaci nebo památkové zóně.</a:t>
            </a:r>
          </a:p>
        </p:txBody>
      </p:sp>
    </p:spTree>
    <p:extLst>
      <p:ext uri="{BB962C8B-B14F-4D97-AF65-F5344CB8AC3E}">
        <p14:creationId xmlns:p14="http://schemas.microsoft.com/office/powerpoint/2010/main" val="42380200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obsah 3"/>
          <p:cNvSpPr>
            <a:spLocks noGrp="1"/>
          </p:cNvSpPr>
          <p:nvPr>
            <p:ph idx="1"/>
          </p:nvPr>
        </p:nvSpPr>
        <p:spPr>
          <a:xfrm>
            <a:off x="628649" y="1642742"/>
            <a:ext cx="7886700" cy="5215258"/>
          </a:xfrm>
        </p:spPr>
        <p:txBody>
          <a:bodyPr>
            <a:normAutofit/>
          </a:bodyPr>
          <a:lstStyle/>
          <a:p>
            <a:pPr marL="0" indent="0" algn="ctr">
              <a:buNone/>
            </a:pPr>
            <a:endParaRPr lang="cs-CZ" dirty="0" smtClean="0"/>
          </a:p>
          <a:p>
            <a:pPr marL="0" indent="0" algn="ctr">
              <a:buNone/>
            </a:pPr>
            <a:endParaRPr lang="cs-CZ" dirty="0"/>
          </a:p>
        </p:txBody>
      </p:sp>
      <p:sp>
        <p:nvSpPr>
          <p:cNvPr id="5" name="Zástupný symbol pro text 4"/>
          <p:cNvSpPr>
            <a:spLocks noGrp="1"/>
          </p:cNvSpPr>
          <p:nvPr>
            <p:ph type="body" sz="quarter" idx="13"/>
          </p:nvPr>
        </p:nvSpPr>
        <p:spPr/>
        <p:txBody>
          <a:bodyPr/>
          <a:lstStyle/>
          <a:p>
            <a:r>
              <a:rPr lang="cs-CZ" dirty="0" smtClean="0"/>
              <a:t>OZE v ÚPD</a:t>
            </a:r>
            <a:endParaRPr lang="cs-CZ" dirty="0"/>
          </a:p>
        </p:txBody>
      </p:sp>
      <p:sp>
        <p:nvSpPr>
          <p:cNvPr id="6" name="Zástupný symbol pro číslo snímku 5"/>
          <p:cNvSpPr>
            <a:spLocks noGrp="1"/>
          </p:cNvSpPr>
          <p:nvPr>
            <p:ph type="sldNum"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Strana </a:t>
            </a:r>
            <a:fld id="{20A22714-1925-4CB5-873C-0DA602053BBE}" type="slidenum">
              <a:rPr kumimoji="0" lang="cs-CZ"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13</a:t>
            </a:fld>
            <a:r>
              <a:rPr kumimoji="0" lang="cs-CZ"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 </a:t>
            </a:r>
            <a:endParaRPr kumimoji="0" lang="cs-CZ"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2" name="Nadpis 1"/>
          <p:cNvSpPr>
            <a:spLocks noGrp="1"/>
          </p:cNvSpPr>
          <p:nvPr>
            <p:ph type="title"/>
          </p:nvPr>
        </p:nvSpPr>
        <p:spPr>
          <a:xfrm>
            <a:off x="628649" y="872836"/>
            <a:ext cx="7886700" cy="2535382"/>
          </a:xfrm>
        </p:spPr>
        <p:txBody>
          <a:bodyPr>
            <a:normAutofit/>
          </a:bodyPr>
          <a:lstStyle/>
          <a:p>
            <a:r>
              <a:rPr lang="cs-CZ" sz="2400" u="sng" dirty="0" smtClean="0"/>
              <a:t>Vazba na § 96b SZ</a:t>
            </a:r>
            <a:r>
              <a:rPr lang="cs-CZ" sz="2400" dirty="0" smtClean="0"/>
              <a:t/>
            </a:r>
            <a:br>
              <a:rPr lang="cs-CZ" sz="2400" dirty="0" smtClean="0"/>
            </a:br>
            <a:r>
              <a:rPr lang="cs-CZ" sz="2400" dirty="0"/>
              <a:t/>
            </a:r>
            <a:br>
              <a:rPr lang="cs-CZ" sz="2400" dirty="0"/>
            </a:br>
            <a:r>
              <a:rPr lang="cs-CZ" sz="2400" dirty="0"/>
              <a:t>Záměry uvedené v § 103 odst. 1 písm. c) až f), které nezasahují do nezastavěného území nevyžadují závazné stanovisko orgánu územního plánování.</a:t>
            </a:r>
          </a:p>
        </p:txBody>
      </p:sp>
    </p:spTree>
    <p:extLst>
      <p:ext uri="{BB962C8B-B14F-4D97-AF65-F5344CB8AC3E}">
        <p14:creationId xmlns:p14="http://schemas.microsoft.com/office/powerpoint/2010/main" val="31141238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obsah 3"/>
          <p:cNvSpPr>
            <a:spLocks noGrp="1"/>
          </p:cNvSpPr>
          <p:nvPr>
            <p:ph idx="1"/>
          </p:nvPr>
        </p:nvSpPr>
        <p:spPr>
          <a:xfrm>
            <a:off x="628649" y="1642742"/>
            <a:ext cx="7886700" cy="5215258"/>
          </a:xfrm>
        </p:spPr>
        <p:txBody>
          <a:bodyPr>
            <a:normAutofit/>
          </a:bodyPr>
          <a:lstStyle/>
          <a:p>
            <a:pPr marL="0" indent="0" algn="ctr">
              <a:buNone/>
            </a:pPr>
            <a:endParaRPr lang="cs-CZ" dirty="0" smtClean="0"/>
          </a:p>
          <a:p>
            <a:pPr marL="0" indent="0" algn="ctr">
              <a:buNone/>
            </a:pPr>
            <a:endParaRPr lang="cs-CZ" dirty="0"/>
          </a:p>
        </p:txBody>
      </p:sp>
      <p:sp>
        <p:nvSpPr>
          <p:cNvPr id="5" name="Zástupný symbol pro text 4"/>
          <p:cNvSpPr>
            <a:spLocks noGrp="1"/>
          </p:cNvSpPr>
          <p:nvPr>
            <p:ph type="body" sz="quarter" idx="13"/>
          </p:nvPr>
        </p:nvSpPr>
        <p:spPr/>
        <p:txBody>
          <a:bodyPr/>
          <a:lstStyle/>
          <a:p>
            <a:r>
              <a:rPr lang="cs-CZ" dirty="0" smtClean="0"/>
              <a:t>OZE v ÚPD</a:t>
            </a:r>
            <a:endParaRPr lang="cs-CZ" dirty="0"/>
          </a:p>
        </p:txBody>
      </p:sp>
      <p:sp>
        <p:nvSpPr>
          <p:cNvPr id="6" name="Zástupný symbol pro číslo snímku 5"/>
          <p:cNvSpPr>
            <a:spLocks noGrp="1"/>
          </p:cNvSpPr>
          <p:nvPr>
            <p:ph type="sldNum"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Strana </a:t>
            </a:r>
            <a:fld id="{20A22714-1925-4CB5-873C-0DA602053BBE}" type="slidenum">
              <a:rPr kumimoji="0" lang="cs-CZ"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14</a:t>
            </a:fld>
            <a:r>
              <a:rPr kumimoji="0" lang="cs-CZ"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 </a:t>
            </a:r>
            <a:endParaRPr kumimoji="0" lang="cs-CZ"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2" name="Nadpis 1"/>
          <p:cNvSpPr>
            <a:spLocks noGrp="1"/>
          </p:cNvSpPr>
          <p:nvPr>
            <p:ph type="title"/>
          </p:nvPr>
        </p:nvSpPr>
        <p:spPr>
          <a:xfrm>
            <a:off x="628649" y="872836"/>
            <a:ext cx="7886700" cy="4148051"/>
          </a:xfrm>
        </p:spPr>
        <p:txBody>
          <a:bodyPr>
            <a:normAutofit/>
          </a:bodyPr>
          <a:lstStyle/>
          <a:p>
            <a:r>
              <a:rPr lang="cs-CZ" sz="2400" u="sng" dirty="0" smtClean="0"/>
              <a:t>Pozměňovací návrh poslance Kubíčka</a:t>
            </a:r>
            <a:r>
              <a:rPr lang="cs-CZ" sz="2400" dirty="0" smtClean="0"/>
              <a:t/>
            </a:r>
            <a:br>
              <a:rPr lang="cs-CZ" sz="2400" dirty="0" smtClean="0"/>
            </a:br>
            <a:r>
              <a:rPr lang="cs-CZ" sz="2400" dirty="0"/>
              <a:t/>
            </a:r>
            <a:br>
              <a:rPr lang="cs-CZ" sz="2400" dirty="0"/>
            </a:br>
            <a:r>
              <a:rPr lang="cs-CZ" sz="2400" dirty="0"/>
              <a:t>Omezit výše uvedené pouze na zastavitelné plochy určené k bytové výstavbě</a:t>
            </a:r>
          </a:p>
        </p:txBody>
      </p:sp>
    </p:spTree>
    <p:extLst>
      <p:ext uri="{BB962C8B-B14F-4D97-AF65-F5344CB8AC3E}">
        <p14:creationId xmlns:p14="http://schemas.microsoft.com/office/powerpoint/2010/main" val="21172336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obsah 3"/>
          <p:cNvSpPr>
            <a:spLocks noGrp="1"/>
          </p:cNvSpPr>
          <p:nvPr>
            <p:ph idx="1"/>
          </p:nvPr>
        </p:nvSpPr>
        <p:spPr>
          <a:xfrm>
            <a:off x="628649" y="1642742"/>
            <a:ext cx="7886700" cy="5215258"/>
          </a:xfrm>
        </p:spPr>
        <p:txBody>
          <a:bodyPr>
            <a:normAutofit/>
          </a:bodyPr>
          <a:lstStyle/>
          <a:p>
            <a:pPr marL="0" indent="0" algn="ctr">
              <a:buNone/>
            </a:pPr>
            <a:endParaRPr lang="cs-CZ" dirty="0" smtClean="0"/>
          </a:p>
          <a:p>
            <a:pPr marL="0" indent="0" algn="ctr">
              <a:buNone/>
            </a:pPr>
            <a:endParaRPr lang="cs-CZ" dirty="0"/>
          </a:p>
        </p:txBody>
      </p:sp>
      <p:sp>
        <p:nvSpPr>
          <p:cNvPr id="5" name="Zástupný symbol pro text 4"/>
          <p:cNvSpPr>
            <a:spLocks noGrp="1"/>
          </p:cNvSpPr>
          <p:nvPr>
            <p:ph type="body" sz="quarter" idx="13"/>
          </p:nvPr>
        </p:nvSpPr>
        <p:spPr/>
        <p:txBody>
          <a:bodyPr/>
          <a:lstStyle/>
          <a:p>
            <a:r>
              <a:rPr lang="cs-CZ" dirty="0" smtClean="0"/>
              <a:t>OZE v ÚPD</a:t>
            </a:r>
            <a:endParaRPr lang="cs-CZ" dirty="0"/>
          </a:p>
        </p:txBody>
      </p:sp>
      <p:sp>
        <p:nvSpPr>
          <p:cNvPr id="6" name="Zástupný symbol pro číslo snímku 5"/>
          <p:cNvSpPr>
            <a:spLocks noGrp="1"/>
          </p:cNvSpPr>
          <p:nvPr>
            <p:ph type="sldNum"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Strana </a:t>
            </a:r>
            <a:fld id="{20A22714-1925-4CB5-873C-0DA602053BBE}" type="slidenum">
              <a:rPr kumimoji="0" lang="cs-CZ"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15</a:t>
            </a:fld>
            <a:r>
              <a:rPr kumimoji="0" lang="cs-CZ"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 </a:t>
            </a:r>
            <a:endParaRPr kumimoji="0" lang="cs-CZ"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2" name="Nadpis 1"/>
          <p:cNvSpPr>
            <a:spLocks noGrp="1"/>
          </p:cNvSpPr>
          <p:nvPr>
            <p:ph type="title"/>
          </p:nvPr>
        </p:nvSpPr>
        <p:spPr>
          <a:xfrm>
            <a:off x="628649" y="872836"/>
            <a:ext cx="7886700" cy="4148051"/>
          </a:xfrm>
        </p:spPr>
        <p:txBody>
          <a:bodyPr>
            <a:normAutofit/>
          </a:bodyPr>
          <a:lstStyle/>
          <a:p>
            <a:r>
              <a:rPr lang="cs-CZ" sz="2400" u="sng" dirty="0" smtClean="0"/>
              <a:t>Pozměňovací návrh poslance Adamce</a:t>
            </a:r>
            <a:r>
              <a:rPr lang="cs-CZ" sz="2400" dirty="0"/>
              <a:t/>
            </a:r>
            <a:br>
              <a:rPr lang="cs-CZ" sz="2400" dirty="0"/>
            </a:br>
            <a:r>
              <a:rPr lang="cs-CZ" sz="2400" dirty="0" smtClean="0"/>
              <a:t/>
            </a:r>
            <a:br>
              <a:rPr lang="cs-CZ" sz="2400" dirty="0" smtClean="0"/>
            </a:br>
            <a:r>
              <a:rPr lang="cs-CZ" sz="2400" dirty="0" smtClean="0"/>
              <a:t>Navržené </a:t>
            </a:r>
            <a:r>
              <a:rPr lang="cs-CZ" sz="2400" dirty="0"/>
              <a:t>úpravy: </a:t>
            </a:r>
            <a:r>
              <a:rPr lang="cs-CZ" sz="2400" dirty="0" smtClean="0"/>
              <a:t/>
            </a:r>
            <a:br>
              <a:rPr lang="cs-CZ" sz="2400" dirty="0" smtClean="0"/>
            </a:br>
            <a:r>
              <a:rPr lang="cs-CZ" sz="2400" dirty="0" smtClean="0"/>
              <a:t/>
            </a:r>
            <a:br>
              <a:rPr lang="cs-CZ" sz="2400" dirty="0" smtClean="0"/>
            </a:br>
            <a:r>
              <a:rPr lang="cs-CZ" sz="2400" dirty="0" smtClean="0"/>
              <a:t>• </a:t>
            </a:r>
            <a:r>
              <a:rPr lang="cs-CZ" sz="2400" dirty="0"/>
              <a:t>Mezi veřejnou TI zařadit „výrobny elektřiny z obnovitelných zdrojů.” </a:t>
            </a:r>
            <a:r>
              <a:rPr lang="cs-CZ" sz="2400" dirty="0" smtClean="0"/>
              <a:t/>
            </a:r>
            <a:br>
              <a:rPr lang="cs-CZ" sz="2400" dirty="0" smtClean="0"/>
            </a:br>
            <a:r>
              <a:rPr lang="cs-CZ" sz="2400" dirty="0"/>
              <a:t/>
            </a:r>
            <a:br>
              <a:rPr lang="cs-CZ" sz="2400" dirty="0"/>
            </a:br>
            <a:r>
              <a:rPr lang="cs-CZ" sz="2400" dirty="0" smtClean="0"/>
              <a:t>• </a:t>
            </a:r>
            <a:r>
              <a:rPr lang="cs-CZ" sz="2400" dirty="0"/>
              <a:t>V § 18 odst. 5 SZ doplnit: „Územně plánovací dokumentace </a:t>
            </a:r>
            <a:r>
              <a:rPr lang="cs-CZ" sz="2400" u="sng" dirty="0"/>
              <a:t>nemůže vyloučit </a:t>
            </a:r>
            <a:r>
              <a:rPr lang="cs-CZ" sz="2400" dirty="0"/>
              <a:t>umístění staveb výroben elektřiny z obnovitelných zdrojů, ledaže to při jejím pořizování ve svém stanovisku požaduje dotčený orgán z důvodu ochrany převažujícího veřejného zájmu.“</a:t>
            </a:r>
          </a:p>
        </p:txBody>
      </p:sp>
    </p:spTree>
    <p:extLst>
      <p:ext uri="{BB962C8B-B14F-4D97-AF65-F5344CB8AC3E}">
        <p14:creationId xmlns:p14="http://schemas.microsoft.com/office/powerpoint/2010/main" val="37386612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obsah 3"/>
          <p:cNvSpPr>
            <a:spLocks noGrp="1"/>
          </p:cNvSpPr>
          <p:nvPr>
            <p:ph idx="1"/>
          </p:nvPr>
        </p:nvSpPr>
        <p:spPr>
          <a:xfrm>
            <a:off x="628649" y="1642742"/>
            <a:ext cx="7886700" cy="5215258"/>
          </a:xfrm>
        </p:spPr>
        <p:txBody>
          <a:bodyPr>
            <a:normAutofit/>
          </a:bodyPr>
          <a:lstStyle/>
          <a:p>
            <a:pPr marL="0" indent="0" algn="ctr">
              <a:buNone/>
            </a:pPr>
            <a:endParaRPr lang="cs-CZ" dirty="0" smtClean="0"/>
          </a:p>
          <a:p>
            <a:pPr marL="0" indent="0" algn="ctr">
              <a:buNone/>
            </a:pPr>
            <a:endParaRPr lang="cs-CZ" dirty="0"/>
          </a:p>
        </p:txBody>
      </p:sp>
      <p:sp>
        <p:nvSpPr>
          <p:cNvPr id="5" name="Zástupný symbol pro text 4"/>
          <p:cNvSpPr>
            <a:spLocks noGrp="1"/>
          </p:cNvSpPr>
          <p:nvPr>
            <p:ph type="body" sz="quarter" idx="13"/>
          </p:nvPr>
        </p:nvSpPr>
        <p:spPr/>
        <p:txBody>
          <a:bodyPr/>
          <a:lstStyle/>
          <a:p>
            <a:r>
              <a:rPr lang="cs-CZ" dirty="0" smtClean="0"/>
              <a:t>OZE v ÚPD</a:t>
            </a:r>
            <a:endParaRPr lang="cs-CZ" dirty="0"/>
          </a:p>
        </p:txBody>
      </p:sp>
      <p:sp>
        <p:nvSpPr>
          <p:cNvPr id="6" name="Zástupný symbol pro číslo snímku 5"/>
          <p:cNvSpPr>
            <a:spLocks noGrp="1"/>
          </p:cNvSpPr>
          <p:nvPr>
            <p:ph type="sldNum"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Strana </a:t>
            </a:r>
            <a:fld id="{20A22714-1925-4CB5-873C-0DA602053BBE}" type="slidenum">
              <a:rPr kumimoji="0" lang="cs-CZ"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16</a:t>
            </a:fld>
            <a:r>
              <a:rPr kumimoji="0" lang="cs-CZ"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 </a:t>
            </a:r>
            <a:endParaRPr kumimoji="0" lang="cs-CZ"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2" name="Nadpis 1"/>
          <p:cNvSpPr>
            <a:spLocks noGrp="1"/>
          </p:cNvSpPr>
          <p:nvPr>
            <p:ph type="title"/>
          </p:nvPr>
        </p:nvSpPr>
        <p:spPr>
          <a:xfrm>
            <a:off x="628649" y="872836"/>
            <a:ext cx="7886700" cy="4148051"/>
          </a:xfrm>
        </p:spPr>
        <p:txBody>
          <a:bodyPr>
            <a:normAutofit/>
          </a:bodyPr>
          <a:lstStyle/>
          <a:p>
            <a:r>
              <a:rPr lang="cs-CZ" sz="2400" u="sng" dirty="0" smtClean="0"/>
              <a:t>Novela energetického zákona II.</a:t>
            </a:r>
            <a:br>
              <a:rPr lang="cs-CZ" sz="2400" u="sng" dirty="0" smtClean="0"/>
            </a:br>
            <a:r>
              <a:rPr lang="cs-CZ" sz="2400" u="sng" dirty="0" smtClean="0"/>
              <a:t/>
            </a:r>
            <a:br>
              <a:rPr lang="cs-CZ" sz="2400" u="sng" dirty="0" smtClean="0"/>
            </a:br>
            <a:r>
              <a:rPr lang="cs-CZ" sz="2400" dirty="0"/>
              <a:t>Stav: </a:t>
            </a:r>
            <a:r>
              <a:rPr lang="cs-CZ" sz="2400" dirty="0" smtClean="0"/>
              <a:t/>
            </a:r>
            <a:br>
              <a:rPr lang="cs-CZ" sz="2400" dirty="0" smtClean="0"/>
            </a:br>
            <a:r>
              <a:rPr lang="cs-CZ" sz="2400" dirty="0" smtClean="0"/>
              <a:t>před </a:t>
            </a:r>
            <a:r>
              <a:rPr lang="cs-CZ" sz="2400" dirty="0"/>
              <a:t>MPŘ </a:t>
            </a:r>
            <a:r>
              <a:rPr lang="cs-CZ" sz="2400" dirty="0" smtClean="0"/>
              <a:t/>
            </a:r>
            <a:br>
              <a:rPr lang="cs-CZ" sz="2400" dirty="0" smtClean="0"/>
            </a:br>
            <a:r>
              <a:rPr lang="cs-CZ" sz="2400" dirty="0" smtClean="0"/>
              <a:t/>
            </a:r>
            <a:br>
              <a:rPr lang="cs-CZ" sz="2400" dirty="0" smtClean="0"/>
            </a:br>
            <a:r>
              <a:rPr lang="cs-CZ" sz="2400" dirty="0" smtClean="0"/>
              <a:t>Cíl</a:t>
            </a:r>
            <a:r>
              <a:rPr lang="cs-CZ" sz="2400" dirty="0"/>
              <a:t>: </a:t>
            </a:r>
            <a:r>
              <a:rPr lang="cs-CZ" sz="2400" dirty="0" smtClean="0"/>
              <a:t/>
            </a:r>
            <a:br>
              <a:rPr lang="cs-CZ" sz="2400" dirty="0" smtClean="0"/>
            </a:br>
            <a:r>
              <a:rPr lang="cs-CZ" sz="2400" dirty="0" smtClean="0"/>
              <a:t>• </a:t>
            </a:r>
            <a:r>
              <a:rPr lang="cs-CZ" sz="2400" dirty="0"/>
              <a:t>Ukotvení komunitní energetiky </a:t>
            </a:r>
            <a:r>
              <a:rPr lang="cs-CZ" sz="2400" dirty="0" smtClean="0"/>
              <a:t/>
            </a:r>
            <a:br>
              <a:rPr lang="cs-CZ" sz="2400" dirty="0" smtClean="0"/>
            </a:br>
            <a:r>
              <a:rPr lang="cs-CZ" sz="2400" dirty="0" smtClean="0"/>
              <a:t>• </a:t>
            </a:r>
            <a:r>
              <a:rPr lang="cs-CZ" sz="2400" dirty="0"/>
              <a:t>Zavedení vodíku jako plynu podléhajícímu EZ </a:t>
            </a:r>
            <a:r>
              <a:rPr lang="cs-CZ" sz="2400" dirty="0" smtClean="0"/>
              <a:t/>
            </a:r>
            <a:br>
              <a:rPr lang="cs-CZ" sz="2400" dirty="0" smtClean="0"/>
            </a:br>
            <a:r>
              <a:rPr lang="cs-CZ" sz="2400" dirty="0" smtClean="0"/>
              <a:t>• </a:t>
            </a:r>
            <a:r>
              <a:rPr lang="cs-CZ" sz="2400" dirty="0"/>
              <a:t>OZE jako veřejný zájem </a:t>
            </a:r>
            <a:r>
              <a:rPr lang="cs-CZ" sz="2400" dirty="0" smtClean="0"/>
              <a:t/>
            </a:r>
            <a:br>
              <a:rPr lang="cs-CZ" sz="2400" dirty="0" smtClean="0"/>
            </a:br>
            <a:r>
              <a:rPr lang="cs-CZ" sz="2400" dirty="0" smtClean="0"/>
              <a:t>• </a:t>
            </a:r>
            <a:r>
              <a:rPr lang="cs-CZ" sz="2400" dirty="0"/>
              <a:t>Přizpůsobení stávajícího SZ novému SZ…</a:t>
            </a:r>
            <a:r>
              <a:rPr lang="cs-CZ" sz="2400" dirty="0" smtClean="0"/>
              <a:t/>
            </a:r>
            <a:br>
              <a:rPr lang="cs-CZ" sz="2400" dirty="0" smtClean="0"/>
            </a:br>
            <a:endParaRPr lang="cs-CZ" sz="2400" dirty="0"/>
          </a:p>
        </p:txBody>
      </p:sp>
    </p:spTree>
    <p:extLst>
      <p:ext uri="{BB962C8B-B14F-4D97-AF65-F5344CB8AC3E}">
        <p14:creationId xmlns:p14="http://schemas.microsoft.com/office/powerpoint/2010/main" val="19343898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obsah 3"/>
          <p:cNvSpPr>
            <a:spLocks noGrp="1"/>
          </p:cNvSpPr>
          <p:nvPr>
            <p:ph idx="1"/>
          </p:nvPr>
        </p:nvSpPr>
        <p:spPr>
          <a:xfrm>
            <a:off x="628649" y="1642742"/>
            <a:ext cx="7886700" cy="5215258"/>
          </a:xfrm>
        </p:spPr>
        <p:txBody>
          <a:bodyPr>
            <a:normAutofit/>
          </a:bodyPr>
          <a:lstStyle/>
          <a:p>
            <a:pPr marL="0" indent="0" algn="ctr">
              <a:buNone/>
            </a:pPr>
            <a:endParaRPr lang="cs-CZ" dirty="0" smtClean="0"/>
          </a:p>
          <a:p>
            <a:pPr marL="0" indent="0" algn="ctr">
              <a:buNone/>
            </a:pPr>
            <a:endParaRPr lang="cs-CZ" dirty="0"/>
          </a:p>
        </p:txBody>
      </p:sp>
      <p:sp>
        <p:nvSpPr>
          <p:cNvPr id="5" name="Zástupný symbol pro text 4"/>
          <p:cNvSpPr>
            <a:spLocks noGrp="1"/>
          </p:cNvSpPr>
          <p:nvPr>
            <p:ph type="body" sz="quarter" idx="13"/>
          </p:nvPr>
        </p:nvSpPr>
        <p:spPr/>
        <p:txBody>
          <a:bodyPr/>
          <a:lstStyle/>
          <a:p>
            <a:r>
              <a:rPr lang="cs-CZ" dirty="0" smtClean="0"/>
              <a:t>OZE v ÚPD</a:t>
            </a:r>
            <a:endParaRPr lang="cs-CZ" dirty="0"/>
          </a:p>
        </p:txBody>
      </p:sp>
      <p:sp>
        <p:nvSpPr>
          <p:cNvPr id="6" name="Zástupný symbol pro číslo snímku 5"/>
          <p:cNvSpPr>
            <a:spLocks noGrp="1"/>
          </p:cNvSpPr>
          <p:nvPr>
            <p:ph type="sldNum"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Strana </a:t>
            </a:r>
            <a:fld id="{20A22714-1925-4CB5-873C-0DA602053BBE}" type="slidenum">
              <a:rPr kumimoji="0" lang="cs-CZ"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17</a:t>
            </a:fld>
            <a:r>
              <a:rPr kumimoji="0" lang="cs-CZ"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 </a:t>
            </a:r>
            <a:endParaRPr kumimoji="0" lang="cs-CZ"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2" name="Nadpis 1"/>
          <p:cNvSpPr>
            <a:spLocks noGrp="1"/>
          </p:cNvSpPr>
          <p:nvPr>
            <p:ph type="title"/>
          </p:nvPr>
        </p:nvSpPr>
        <p:spPr>
          <a:xfrm>
            <a:off x="628649" y="872836"/>
            <a:ext cx="7886700" cy="4148051"/>
          </a:xfrm>
        </p:spPr>
        <p:txBody>
          <a:bodyPr>
            <a:normAutofit/>
          </a:bodyPr>
          <a:lstStyle/>
          <a:p>
            <a:r>
              <a:rPr lang="cs-CZ" sz="2400" u="sng" dirty="0" smtClean="0"/>
              <a:t>OZE jako veřejný zájem</a:t>
            </a:r>
            <a:r>
              <a:rPr lang="cs-CZ" sz="2400" dirty="0"/>
              <a:t/>
            </a:r>
            <a:br>
              <a:rPr lang="cs-CZ" sz="2400" dirty="0"/>
            </a:br>
            <a:r>
              <a:rPr lang="cs-CZ" sz="2400" dirty="0"/>
              <a:t/>
            </a:r>
            <a:br>
              <a:rPr lang="cs-CZ" sz="2400" dirty="0"/>
            </a:br>
            <a:r>
              <a:rPr lang="cs-CZ" sz="2400" dirty="0"/>
              <a:t>Úprava § 3 odst. 2 EZ „…výroba elektřiny ve výrobně elektřiny z obnovitelných zdrojů energie a nízkouhlíkových výroben elektřiny o celkovém instalovaném elektrickým výkonu 1 MW a více…se uskutečňují ve veřejném zájmu…“ </a:t>
            </a:r>
            <a:r>
              <a:rPr lang="cs-CZ" sz="2400" dirty="0" smtClean="0"/>
              <a:t/>
            </a:r>
            <a:br>
              <a:rPr lang="cs-CZ" sz="2400" dirty="0" smtClean="0"/>
            </a:br>
            <a:r>
              <a:rPr lang="cs-CZ" sz="2400" dirty="0"/>
              <a:t/>
            </a:r>
            <a:br>
              <a:rPr lang="cs-CZ" sz="2400" dirty="0"/>
            </a:br>
            <a:r>
              <a:rPr lang="cs-CZ" sz="2400" dirty="0" smtClean="0"/>
              <a:t>(</a:t>
            </a:r>
            <a:r>
              <a:rPr lang="cs-CZ" sz="2400" dirty="0"/>
              <a:t>původně bylo bez omezení výkonu…)</a:t>
            </a:r>
          </a:p>
        </p:txBody>
      </p:sp>
    </p:spTree>
    <p:extLst>
      <p:ext uri="{BB962C8B-B14F-4D97-AF65-F5344CB8AC3E}">
        <p14:creationId xmlns:p14="http://schemas.microsoft.com/office/powerpoint/2010/main" val="15128765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obsah 3"/>
          <p:cNvSpPr>
            <a:spLocks noGrp="1"/>
          </p:cNvSpPr>
          <p:nvPr>
            <p:ph idx="1"/>
          </p:nvPr>
        </p:nvSpPr>
        <p:spPr>
          <a:xfrm>
            <a:off x="628649" y="1642742"/>
            <a:ext cx="7886700" cy="5215258"/>
          </a:xfrm>
        </p:spPr>
        <p:txBody>
          <a:bodyPr>
            <a:normAutofit/>
          </a:bodyPr>
          <a:lstStyle/>
          <a:p>
            <a:pPr marL="0" indent="0" algn="ctr">
              <a:buNone/>
            </a:pPr>
            <a:endParaRPr lang="cs-CZ" dirty="0" smtClean="0"/>
          </a:p>
          <a:p>
            <a:pPr marL="0" indent="0" algn="ctr">
              <a:buNone/>
            </a:pPr>
            <a:endParaRPr lang="cs-CZ" dirty="0"/>
          </a:p>
        </p:txBody>
      </p:sp>
      <p:sp>
        <p:nvSpPr>
          <p:cNvPr id="5" name="Zástupný symbol pro text 4"/>
          <p:cNvSpPr>
            <a:spLocks noGrp="1"/>
          </p:cNvSpPr>
          <p:nvPr>
            <p:ph type="body" sz="quarter" idx="13"/>
          </p:nvPr>
        </p:nvSpPr>
        <p:spPr/>
        <p:txBody>
          <a:bodyPr/>
          <a:lstStyle/>
          <a:p>
            <a:r>
              <a:rPr lang="cs-CZ" dirty="0" smtClean="0"/>
              <a:t>OZE v ÚPD</a:t>
            </a:r>
            <a:endParaRPr lang="cs-CZ" dirty="0"/>
          </a:p>
        </p:txBody>
      </p:sp>
      <p:sp>
        <p:nvSpPr>
          <p:cNvPr id="6" name="Zástupný symbol pro číslo snímku 5"/>
          <p:cNvSpPr>
            <a:spLocks noGrp="1"/>
          </p:cNvSpPr>
          <p:nvPr>
            <p:ph type="sldNum"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Strana </a:t>
            </a:r>
            <a:fld id="{20A22714-1925-4CB5-873C-0DA602053BBE}" type="slidenum">
              <a:rPr kumimoji="0" lang="cs-CZ"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18</a:t>
            </a:fld>
            <a:r>
              <a:rPr kumimoji="0" lang="cs-CZ"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 </a:t>
            </a:r>
            <a:endParaRPr kumimoji="0" lang="cs-CZ"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2" name="Nadpis 1"/>
          <p:cNvSpPr>
            <a:spLocks noGrp="1"/>
          </p:cNvSpPr>
          <p:nvPr>
            <p:ph type="title"/>
          </p:nvPr>
        </p:nvSpPr>
        <p:spPr>
          <a:xfrm>
            <a:off x="628649" y="872836"/>
            <a:ext cx="7886700" cy="4148051"/>
          </a:xfrm>
        </p:spPr>
        <p:txBody>
          <a:bodyPr>
            <a:normAutofit fontScale="90000"/>
          </a:bodyPr>
          <a:lstStyle/>
          <a:p>
            <a:r>
              <a:rPr lang="cs-CZ" sz="2400" u="sng" dirty="0" smtClean="0"/>
              <a:t>Změna SZ 2006</a:t>
            </a:r>
            <a:r>
              <a:rPr lang="cs-CZ" sz="2400" dirty="0"/>
              <a:t/>
            </a:r>
            <a:br>
              <a:rPr lang="cs-CZ" sz="2400" dirty="0"/>
            </a:br>
            <a:r>
              <a:rPr lang="cs-CZ" sz="2400" dirty="0"/>
              <a:t/>
            </a:r>
            <a:br>
              <a:rPr lang="cs-CZ" sz="2400" dirty="0"/>
            </a:br>
            <a:r>
              <a:rPr lang="cs-CZ" sz="2400" dirty="0"/>
              <a:t>• Nový úkol územního plánování obdobný úkolu v novém SZ. </a:t>
            </a:r>
            <a:r>
              <a:rPr lang="cs-CZ" sz="2400" dirty="0" smtClean="0"/>
              <a:t/>
            </a:r>
            <a:br>
              <a:rPr lang="cs-CZ" sz="2400" dirty="0" smtClean="0"/>
            </a:br>
            <a:r>
              <a:rPr lang="cs-CZ" sz="2400" dirty="0" smtClean="0"/>
              <a:t/>
            </a:r>
            <a:br>
              <a:rPr lang="cs-CZ" sz="2400" dirty="0" smtClean="0"/>
            </a:br>
            <a:r>
              <a:rPr lang="cs-CZ" sz="2400" dirty="0" smtClean="0"/>
              <a:t>ALE </a:t>
            </a:r>
            <a:r>
              <a:rPr lang="cs-CZ" sz="2400" dirty="0"/>
              <a:t>mezi náměty bylo i: </a:t>
            </a:r>
            <a:r>
              <a:rPr lang="cs-CZ" sz="2400" dirty="0" smtClean="0"/>
              <a:t/>
            </a:r>
            <a:br>
              <a:rPr lang="cs-CZ" sz="2400" dirty="0" smtClean="0"/>
            </a:br>
            <a:r>
              <a:rPr lang="cs-CZ" sz="2400" dirty="0" smtClean="0"/>
              <a:t/>
            </a:r>
            <a:br>
              <a:rPr lang="cs-CZ" sz="2400" dirty="0" smtClean="0"/>
            </a:br>
            <a:r>
              <a:rPr lang="cs-CZ" sz="2400" dirty="0" smtClean="0"/>
              <a:t>• </a:t>
            </a:r>
            <a:r>
              <a:rPr lang="cs-CZ" sz="2400" dirty="0"/>
              <a:t>Výslovné uvedení OZE u ZÚR </a:t>
            </a:r>
            <a:r>
              <a:rPr lang="cs-CZ" sz="2400" dirty="0" smtClean="0"/>
              <a:t/>
            </a:r>
            <a:br>
              <a:rPr lang="cs-CZ" sz="2400" dirty="0" smtClean="0"/>
            </a:br>
            <a:r>
              <a:rPr lang="cs-CZ" sz="2400" dirty="0" smtClean="0"/>
              <a:t>• </a:t>
            </a:r>
            <a:r>
              <a:rPr lang="cs-CZ" sz="2400" dirty="0"/>
              <a:t>Zavedení výroben elektřiny z OZE mezi veřejnou technickou infrastrukturu </a:t>
            </a:r>
            <a:r>
              <a:rPr lang="cs-CZ" sz="2400" dirty="0" smtClean="0"/>
              <a:t/>
            </a:r>
            <a:br>
              <a:rPr lang="cs-CZ" sz="2400" dirty="0" smtClean="0"/>
            </a:br>
            <a:r>
              <a:rPr lang="cs-CZ" sz="2400" dirty="0" smtClean="0"/>
              <a:t>• </a:t>
            </a:r>
            <a:r>
              <a:rPr lang="cs-CZ" sz="2400" dirty="0"/>
              <a:t>Omezit možnost obcí a krajů vylučovat výstavbu výroben z OZE v ÚPD z možnosti realizace v nezastavěném území (např. pouze na případy, kdy ÚPD pro toto vymezí plochy)</a:t>
            </a:r>
          </a:p>
        </p:txBody>
      </p:sp>
    </p:spTree>
    <p:extLst>
      <p:ext uri="{BB962C8B-B14F-4D97-AF65-F5344CB8AC3E}">
        <p14:creationId xmlns:p14="http://schemas.microsoft.com/office/powerpoint/2010/main" val="11652550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obsah 3"/>
          <p:cNvSpPr>
            <a:spLocks noGrp="1"/>
          </p:cNvSpPr>
          <p:nvPr>
            <p:ph idx="1"/>
          </p:nvPr>
        </p:nvSpPr>
        <p:spPr>
          <a:xfrm>
            <a:off x="628649" y="1642742"/>
            <a:ext cx="7886700" cy="5215258"/>
          </a:xfrm>
        </p:spPr>
        <p:txBody>
          <a:bodyPr>
            <a:normAutofit/>
          </a:bodyPr>
          <a:lstStyle/>
          <a:p>
            <a:pPr marL="0" indent="0" algn="ctr">
              <a:buNone/>
            </a:pPr>
            <a:endParaRPr lang="cs-CZ" dirty="0" smtClean="0"/>
          </a:p>
          <a:p>
            <a:pPr marL="0" indent="0" algn="ctr">
              <a:buNone/>
            </a:pPr>
            <a:endParaRPr lang="cs-CZ" dirty="0"/>
          </a:p>
        </p:txBody>
      </p:sp>
      <p:sp>
        <p:nvSpPr>
          <p:cNvPr id="5" name="Zástupný symbol pro text 4"/>
          <p:cNvSpPr>
            <a:spLocks noGrp="1"/>
          </p:cNvSpPr>
          <p:nvPr>
            <p:ph type="body" sz="quarter" idx="13"/>
          </p:nvPr>
        </p:nvSpPr>
        <p:spPr/>
        <p:txBody>
          <a:bodyPr/>
          <a:lstStyle/>
          <a:p>
            <a:r>
              <a:rPr lang="cs-CZ" dirty="0" smtClean="0"/>
              <a:t>OZE v ÚPD</a:t>
            </a:r>
            <a:endParaRPr lang="cs-CZ" dirty="0"/>
          </a:p>
        </p:txBody>
      </p:sp>
      <p:sp>
        <p:nvSpPr>
          <p:cNvPr id="6" name="Zástupný symbol pro číslo snímku 5"/>
          <p:cNvSpPr>
            <a:spLocks noGrp="1"/>
          </p:cNvSpPr>
          <p:nvPr>
            <p:ph type="sldNum"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Strana </a:t>
            </a:r>
            <a:fld id="{20A22714-1925-4CB5-873C-0DA602053BBE}" type="slidenum">
              <a:rPr kumimoji="0" lang="cs-CZ"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a:t>
            </a:fld>
            <a:r>
              <a:rPr kumimoji="0" lang="cs-CZ"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 </a:t>
            </a:r>
            <a:endParaRPr kumimoji="0" lang="cs-CZ"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2" name="Nadpis 1"/>
          <p:cNvSpPr>
            <a:spLocks noGrp="1"/>
          </p:cNvSpPr>
          <p:nvPr>
            <p:ph type="title"/>
          </p:nvPr>
        </p:nvSpPr>
        <p:spPr>
          <a:xfrm>
            <a:off x="628649" y="872836"/>
            <a:ext cx="7886700" cy="4148051"/>
          </a:xfrm>
        </p:spPr>
        <p:txBody>
          <a:bodyPr>
            <a:normAutofit/>
          </a:bodyPr>
          <a:lstStyle/>
          <a:p>
            <a:r>
              <a:rPr lang="cs-CZ" sz="2400" u="sng" dirty="0" smtClean="0"/>
              <a:t>OZE jako veřejný zájem</a:t>
            </a:r>
            <a:r>
              <a:rPr lang="cs-CZ" sz="2400" dirty="0"/>
              <a:t/>
            </a:r>
            <a:br>
              <a:rPr lang="cs-CZ" sz="2400" dirty="0"/>
            </a:br>
            <a:r>
              <a:rPr lang="cs-CZ" sz="2400" dirty="0"/>
              <a:t/>
            </a:r>
            <a:br>
              <a:rPr lang="cs-CZ" sz="2400" dirty="0"/>
            </a:br>
            <a:r>
              <a:rPr lang="cs-CZ" sz="2400" dirty="0"/>
              <a:t>Úprava § 3 odst. 2 EZ „…výroba elektřiny ve výrobně elektřiny z obnovitelných zdrojů energie a nízkouhlíkových výroben elektřiny o celkovém instalovaném elektrickým výkonu 1 MW a více…se uskutečňují ve veřejném zájmu…“ </a:t>
            </a:r>
            <a:r>
              <a:rPr lang="cs-CZ" sz="2400" dirty="0" smtClean="0"/>
              <a:t/>
            </a:r>
            <a:br>
              <a:rPr lang="cs-CZ" sz="2400" dirty="0" smtClean="0"/>
            </a:br>
            <a:r>
              <a:rPr lang="cs-CZ" sz="2400" dirty="0"/>
              <a:t/>
            </a:r>
            <a:br>
              <a:rPr lang="cs-CZ" sz="2400" dirty="0"/>
            </a:br>
            <a:r>
              <a:rPr lang="cs-CZ" sz="2400" dirty="0" smtClean="0"/>
              <a:t>(</a:t>
            </a:r>
            <a:r>
              <a:rPr lang="cs-CZ" sz="2400" dirty="0"/>
              <a:t>původně bylo bez omezení výkonu…)</a:t>
            </a:r>
          </a:p>
        </p:txBody>
      </p:sp>
    </p:spTree>
    <p:extLst>
      <p:ext uri="{BB962C8B-B14F-4D97-AF65-F5344CB8AC3E}">
        <p14:creationId xmlns:p14="http://schemas.microsoft.com/office/powerpoint/2010/main" val="2849671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obsah 3"/>
          <p:cNvSpPr>
            <a:spLocks noGrp="1"/>
          </p:cNvSpPr>
          <p:nvPr>
            <p:ph idx="1"/>
          </p:nvPr>
        </p:nvSpPr>
        <p:spPr>
          <a:xfrm>
            <a:off x="628649" y="1642742"/>
            <a:ext cx="7886700" cy="3753783"/>
          </a:xfrm>
        </p:spPr>
        <p:txBody>
          <a:bodyPr>
            <a:normAutofit/>
          </a:bodyPr>
          <a:lstStyle/>
          <a:p>
            <a:pPr marL="0" indent="0" algn="ctr">
              <a:buNone/>
            </a:pPr>
            <a:endParaRPr lang="cs-CZ" dirty="0" smtClean="0"/>
          </a:p>
          <a:p>
            <a:pPr marL="0" indent="0" algn="ctr">
              <a:buNone/>
            </a:pPr>
            <a:endParaRPr lang="cs-CZ" dirty="0"/>
          </a:p>
        </p:txBody>
      </p:sp>
      <p:sp>
        <p:nvSpPr>
          <p:cNvPr id="5" name="Zástupný symbol pro text 4"/>
          <p:cNvSpPr>
            <a:spLocks noGrp="1"/>
          </p:cNvSpPr>
          <p:nvPr>
            <p:ph type="body" sz="quarter" idx="13"/>
          </p:nvPr>
        </p:nvSpPr>
        <p:spPr/>
        <p:txBody>
          <a:bodyPr/>
          <a:lstStyle/>
          <a:p>
            <a:r>
              <a:rPr lang="cs-CZ" dirty="0" smtClean="0"/>
              <a:t>OZE v ÚPD</a:t>
            </a:r>
            <a:endParaRPr lang="cs-CZ" dirty="0"/>
          </a:p>
        </p:txBody>
      </p:sp>
      <p:sp>
        <p:nvSpPr>
          <p:cNvPr id="6" name="Zástupný symbol pro číslo snímku 5"/>
          <p:cNvSpPr>
            <a:spLocks noGrp="1"/>
          </p:cNvSpPr>
          <p:nvPr>
            <p:ph type="sldNum" sz="quarter" idx="4"/>
          </p:nvPr>
        </p:nvSpPr>
        <p:spPr/>
        <p:txBody>
          <a:bodyPr/>
          <a:lstStyle/>
          <a:p>
            <a:r>
              <a:rPr lang="cs-CZ" smtClean="0"/>
              <a:t>Strana </a:t>
            </a:r>
            <a:fld id="{20A22714-1925-4CB5-873C-0DA602053BBE}" type="slidenum">
              <a:rPr lang="cs-CZ" smtClean="0"/>
              <a:pPr/>
              <a:t>2</a:t>
            </a:fld>
            <a:r>
              <a:rPr lang="cs-CZ" smtClean="0"/>
              <a:t> </a:t>
            </a:r>
            <a:endParaRPr lang="cs-CZ" dirty="0"/>
          </a:p>
        </p:txBody>
      </p:sp>
      <p:sp>
        <p:nvSpPr>
          <p:cNvPr id="2" name="Nadpis 1"/>
          <p:cNvSpPr>
            <a:spLocks noGrp="1"/>
          </p:cNvSpPr>
          <p:nvPr>
            <p:ph type="title"/>
          </p:nvPr>
        </p:nvSpPr>
        <p:spPr>
          <a:xfrm>
            <a:off x="686839" y="980902"/>
            <a:ext cx="7886700" cy="4148051"/>
          </a:xfrm>
        </p:spPr>
        <p:txBody>
          <a:bodyPr>
            <a:normAutofit/>
          </a:bodyPr>
          <a:lstStyle/>
          <a:p>
            <a:r>
              <a:rPr lang="cs-CZ" sz="2400" u="sng" dirty="0" smtClean="0"/>
              <a:t>Tzv. „klimatický zákon“ </a:t>
            </a:r>
            <a:r>
              <a:rPr lang="cs-CZ" sz="2400" dirty="0" smtClean="0"/>
              <a:t/>
            </a:r>
            <a:br>
              <a:rPr lang="cs-CZ" sz="2400" dirty="0" smtClean="0"/>
            </a:br>
            <a:r>
              <a:rPr lang="cs-CZ" sz="2400" dirty="0"/>
              <a:t/>
            </a:r>
            <a:br>
              <a:rPr lang="cs-CZ" sz="2400" dirty="0"/>
            </a:br>
            <a:r>
              <a:rPr lang="cs-CZ" sz="2400" dirty="0"/>
              <a:t>• Ve fázi tezí právní úpravy </a:t>
            </a:r>
            <a:r>
              <a:rPr lang="cs-CZ" sz="2400" dirty="0" smtClean="0"/>
              <a:t/>
            </a:r>
            <a:br>
              <a:rPr lang="cs-CZ" sz="2400" dirty="0" smtClean="0"/>
            </a:br>
            <a:r>
              <a:rPr lang="cs-CZ" sz="2400" dirty="0" smtClean="0"/>
              <a:t/>
            </a:r>
            <a:br>
              <a:rPr lang="cs-CZ" sz="2400" dirty="0" smtClean="0"/>
            </a:br>
            <a:r>
              <a:rPr lang="cs-CZ" sz="2400" dirty="0" smtClean="0"/>
              <a:t>• </a:t>
            </a:r>
            <a:r>
              <a:rPr lang="cs-CZ" sz="2400" dirty="0"/>
              <a:t>Cílem je novela stávajících zákonů ve snaze snížit vliv člověka na klima, přispět k dekarbonizaci energetiky a zabezpečit energetickou bezpečnost </a:t>
            </a:r>
            <a:r>
              <a:rPr lang="cs-CZ" sz="2400" dirty="0" smtClean="0"/>
              <a:t>ČR</a:t>
            </a:r>
            <a:br>
              <a:rPr lang="cs-CZ" sz="2400" dirty="0" smtClean="0"/>
            </a:br>
            <a:r>
              <a:rPr lang="cs-CZ" sz="2400" dirty="0" smtClean="0"/>
              <a:t> </a:t>
            </a:r>
            <a:br>
              <a:rPr lang="cs-CZ" sz="2400" dirty="0" smtClean="0"/>
            </a:br>
            <a:r>
              <a:rPr lang="cs-CZ" sz="2400" dirty="0" smtClean="0"/>
              <a:t>• </a:t>
            </a:r>
            <a:r>
              <a:rPr lang="cs-CZ" sz="2400" dirty="0"/>
              <a:t>Předmětem mají být nejen OZE, ale i modulární jaderné zdroje nebo těžba lithia (příp. nerostných zdrojů obecně)</a:t>
            </a:r>
          </a:p>
        </p:txBody>
      </p:sp>
    </p:spTree>
    <p:extLst>
      <p:ext uri="{BB962C8B-B14F-4D97-AF65-F5344CB8AC3E}">
        <p14:creationId xmlns:p14="http://schemas.microsoft.com/office/powerpoint/2010/main" val="383738723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28650" y="2846954"/>
            <a:ext cx="7886700" cy="556156"/>
          </a:xfrm>
        </p:spPr>
        <p:txBody>
          <a:bodyPr>
            <a:normAutofit/>
          </a:bodyPr>
          <a:lstStyle/>
          <a:p>
            <a:pPr algn="ctr"/>
            <a:r>
              <a:rPr lang="cs-CZ" sz="2800" b="1" dirty="0" smtClean="0">
                <a:solidFill>
                  <a:srgbClr val="00B050"/>
                </a:solidFill>
                <a:effectLst>
                  <a:outerShdw blurRad="38100" dist="38100" dir="2700000" algn="tl">
                    <a:srgbClr val="000000">
                      <a:alpha val="43137"/>
                    </a:srgbClr>
                  </a:outerShdw>
                </a:effectLst>
              </a:rPr>
              <a:t>Děkuji za pozornost</a:t>
            </a:r>
            <a:endParaRPr lang="cs-CZ" sz="2800" b="1" dirty="0">
              <a:solidFill>
                <a:srgbClr val="00B050"/>
              </a:solidFill>
              <a:effectLst>
                <a:outerShdw blurRad="38100" dist="38100" dir="2700000" algn="tl">
                  <a:srgbClr val="000000">
                    <a:alpha val="43137"/>
                  </a:srgbClr>
                </a:outerShdw>
              </a:effectLst>
            </a:endParaRPr>
          </a:p>
        </p:txBody>
      </p:sp>
      <p:sp>
        <p:nvSpPr>
          <p:cNvPr id="3" name="Zástupný symbol pro text 2"/>
          <p:cNvSpPr>
            <a:spLocks noGrp="1"/>
          </p:cNvSpPr>
          <p:nvPr>
            <p:ph type="body" sz="quarter" idx="13"/>
          </p:nvPr>
        </p:nvSpPr>
        <p:spPr/>
        <p:txBody>
          <a:bodyPr/>
          <a:lstStyle/>
          <a:p>
            <a:r>
              <a:rPr lang="cs-CZ" dirty="0" smtClean="0"/>
              <a:t>Personální změny</a:t>
            </a:r>
            <a:endParaRPr lang="cs-CZ" dirty="0"/>
          </a:p>
        </p:txBody>
      </p:sp>
      <p:sp>
        <p:nvSpPr>
          <p:cNvPr id="4" name="Zástupný symbol pro číslo snímku 3"/>
          <p:cNvSpPr>
            <a:spLocks noGrp="1"/>
          </p:cNvSpPr>
          <p:nvPr>
            <p:ph type="sldNum" sz="quarter" idx="4"/>
          </p:nvPr>
        </p:nvSpPr>
        <p:spPr/>
        <p:txBody>
          <a:bodyPr/>
          <a:lstStyle/>
          <a:p>
            <a:r>
              <a:rPr lang="cs-CZ" smtClean="0"/>
              <a:t>Strana </a:t>
            </a:r>
            <a:fld id="{20A22714-1925-4CB5-873C-0DA602053BBE}" type="slidenum">
              <a:rPr lang="cs-CZ" smtClean="0"/>
              <a:pPr/>
              <a:t>20</a:t>
            </a:fld>
            <a:r>
              <a:rPr lang="cs-CZ" smtClean="0"/>
              <a:t> </a:t>
            </a:r>
            <a:endParaRPr lang="cs-CZ" dirty="0"/>
          </a:p>
        </p:txBody>
      </p:sp>
      <p:sp>
        <p:nvSpPr>
          <p:cNvPr id="5" name="TextovéPole 4"/>
          <p:cNvSpPr txBox="1"/>
          <p:nvPr/>
        </p:nvSpPr>
        <p:spPr>
          <a:xfrm>
            <a:off x="628649" y="4904738"/>
            <a:ext cx="7610476" cy="1538883"/>
          </a:xfrm>
          <a:prstGeom prst="rect">
            <a:avLst/>
          </a:prstGeom>
          <a:noFill/>
        </p:spPr>
        <p:txBody>
          <a:bodyPr wrap="square" rtlCol="0">
            <a:spAutoFit/>
          </a:bodyPr>
          <a:lstStyle/>
          <a:p>
            <a:r>
              <a:rPr lang="cs-CZ" sz="2000" dirty="0">
                <a:latin typeface="Arial" panose="020B0604020202020204" pitchFamily="34" charset="0"/>
                <a:cs typeface="Arial" panose="020B0604020202020204" pitchFamily="34" charset="0"/>
              </a:rPr>
              <a:t>ORR KÚPK</a:t>
            </a:r>
          </a:p>
          <a:p>
            <a:r>
              <a:rPr lang="cs-CZ" sz="2000" dirty="0" smtClean="0">
                <a:latin typeface="Arial" panose="020B0604020202020204" pitchFamily="34" charset="0"/>
                <a:cs typeface="Arial" panose="020B0604020202020204" pitchFamily="34" charset="0"/>
              </a:rPr>
              <a:t>Oddělení územního plánování</a:t>
            </a:r>
            <a:endParaRPr lang="cs-CZ" sz="2000" dirty="0">
              <a:latin typeface="Arial" panose="020B0604020202020204" pitchFamily="34" charset="0"/>
              <a:cs typeface="Arial" panose="020B0604020202020204" pitchFamily="34" charset="0"/>
            </a:endParaRPr>
          </a:p>
          <a:p>
            <a:r>
              <a:rPr lang="cs-CZ" dirty="0" smtClean="0">
                <a:latin typeface="Arial" panose="020B0604020202020204" pitchFamily="34" charset="0"/>
                <a:cs typeface="Arial" panose="020B0604020202020204" pitchFamily="34" charset="0"/>
              </a:rPr>
              <a:t>Mgr. Jaroslav Kovanda</a:t>
            </a:r>
          </a:p>
          <a:p>
            <a:r>
              <a:rPr lang="cs-CZ" dirty="0" smtClean="0">
                <a:latin typeface="Arial" panose="020B0604020202020204" pitchFamily="34" charset="0"/>
                <a:cs typeface="Arial" panose="020B0604020202020204" pitchFamily="34" charset="0"/>
              </a:rPr>
              <a:t>tel.: 377 195 563</a:t>
            </a:r>
          </a:p>
          <a:p>
            <a:r>
              <a:rPr lang="cs-CZ" u="sng" dirty="0">
                <a:latin typeface="Arial" panose="020B0604020202020204" pitchFamily="34" charset="0"/>
                <a:cs typeface="Arial" panose="020B0604020202020204" pitchFamily="34" charset="0"/>
                <a:hlinkClick r:id="rId2"/>
              </a:rPr>
              <a:t>j</a:t>
            </a:r>
            <a:r>
              <a:rPr lang="cs-CZ" u="sng" dirty="0" smtClean="0">
                <a:latin typeface="Arial" panose="020B0604020202020204" pitchFamily="34" charset="0"/>
                <a:cs typeface="Arial" panose="020B0604020202020204" pitchFamily="34" charset="0"/>
                <a:hlinkClick r:id="rId2"/>
              </a:rPr>
              <a:t>aroslav.kovanda@plzensky-kraj.cz</a:t>
            </a:r>
            <a:endParaRPr lang="cs-CZ"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207870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obsah 3"/>
          <p:cNvSpPr>
            <a:spLocks noGrp="1"/>
          </p:cNvSpPr>
          <p:nvPr>
            <p:ph idx="1"/>
          </p:nvPr>
        </p:nvSpPr>
        <p:spPr>
          <a:xfrm>
            <a:off x="628649" y="1642742"/>
            <a:ext cx="7886700" cy="5215258"/>
          </a:xfrm>
        </p:spPr>
        <p:txBody>
          <a:bodyPr>
            <a:normAutofit/>
          </a:bodyPr>
          <a:lstStyle/>
          <a:p>
            <a:pPr marL="0" indent="0" algn="ctr">
              <a:buNone/>
            </a:pPr>
            <a:endParaRPr lang="cs-CZ" dirty="0" smtClean="0"/>
          </a:p>
          <a:p>
            <a:pPr marL="0" indent="0" algn="ctr">
              <a:buNone/>
            </a:pPr>
            <a:endParaRPr lang="cs-CZ" dirty="0"/>
          </a:p>
        </p:txBody>
      </p:sp>
      <p:sp>
        <p:nvSpPr>
          <p:cNvPr id="5" name="Zástupný symbol pro text 4"/>
          <p:cNvSpPr>
            <a:spLocks noGrp="1"/>
          </p:cNvSpPr>
          <p:nvPr>
            <p:ph type="body" sz="quarter" idx="13"/>
          </p:nvPr>
        </p:nvSpPr>
        <p:spPr/>
        <p:txBody>
          <a:bodyPr/>
          <a:lstStyle/>
          <a:p>
            <a:r>
              <a:rPr lang="cs-CZ" dirty="0" smtClean="0"/>
              <a:t>OZE v ÚPD</a:t>
            </a:r>
            <a:endParaRPr lang="cs-CZ" dirty="0"/>
          </a:p>
        </p:txBody>
      </p:sp>
      <p:sp>
        <p:nvSpPr>
          <p:cNvPr id="6" name="Zástupný symbol pro číslo snímku 5"/>
          <p:cNvSpPr>
            <a:spLocks noGrp="1"/>
          </p:cNvSpPr>
          <p:nvPr>
            <p:ph type="sldNum"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Strana </a:t>
            </a:r>
            <a:fld id="{20A22714-1925-4CB5-873C-0DA602053BBE}" type="slidenum">
              <a:rPr kumimoji="0" lang="cs-CZ"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a:t>
            </a:fld>
            <a:r>
              <a:rPr kumimoji="0" lang="cs-CZ"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 </a:t>
            </a:r>
            <a:endParaRPr kumimoji="0" lang="cs-CZ"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2" name="Nadpis 1"/>
          <p:cNvSpPr>
            <a:spLocks noGrp="1"/>
          </p:cNvSpPr>
          <p:nvPr>
            <p:ph type="title"/>
          </p:nvPr>
        </p:nvSpPr>
        <p:spPr>
          <a:xfrm>
            <a:off x="686839" y="980902"/>
            <a:ext cx="7886700" cy="4148051"/>
          </a:xfrm>
        </p:spPr>
        <p:txBody>
          <a:bodyPr>
            <a:normAutofit/>
          </a:bodyPr>
          <a:lstStyle/>
          <a:p>
            <a:r>
              <a:rPr lang="cs-CZ" sz="2400" u="sng" dirty="0" smtClean="0"/>
              <a:t>Předmět novely</a:t>
            </a:r>
            <a:r>
              <a:rPr lang="cs-CZ" sz="2400" dirty="0" smtClean="0"/>
              <a:t/>
            </a:r>
            <a:br>
              <a:rPr lang="cs-CZ" sz="2400" dirty="0" smtClean="0"/>
            </a:br>
            <a:r>
              <a:rPr lang="cs-CZ" sz="2400" dirty="0"/>
              <a:t/>
            </a:r>
            <a:br>
              <a:rPr lang="cs-CZ" sz="2400" dirty="0"/>
            </a:br>
            <a:r>
              <a:rPr lang="cs-CZ" sz="2400" dirty="0"/>
              <a:t>• Předpokládá se i novela stavebního zákona (územní plánování i povolování) – otázka je, kterého</a:t>
            </a:r>
            <a:r>
              <a:rPr lang="cs-CZ" sz="2400" dirty="0" smtClean="0"/>
              <a:t>?</a:t>
            </a:r>
            <a:br>
              <a:rPr lang="cs-CZ" sz="2400" dirty="0" smtClean="0"/>
            </a:br>
            <a:r>
              <a:rPr lang="cs-CZ" sz="2400" dirty="0" smtClean="0"/>
              <a:t> </a:t>
            </a:r>
            <a:br>
              <a:rPr lang="cs-CZ" sz="2400" dirty="0" smtClean="0"/>
            </a:br>
            <a:r>
              <a:rPr lang="cs-CZ" sz="2400" dirty="0" smtClean="0"/>
              <a:t>• </a:t>
            </a:r>
            <a:r>
              <a:rPr lang="cs-CZ" sz="2400" dirty="0"/>
              <a:t>Předpokládá se zavedení pojmů „záměry podporující udržitelnost“, „záměry pro podporu klimatu“ nebo „záměry podporující energetickou samostatnost“. </a:t>
            </a:r>
            <a:r>
              <a:rPr lang="cs-CZ" sz="2400" dirty="0" smtClean="0"/>
              <a:t/>
            </a:r>
            <a:br>
              <a:rPr lang="cs-CZ" sz="2400" dirty="0" smtClean="0"/>
            </a:br>
            <a:r>
              <a:rPr lang="cs-CZ" sz="2400" dirty="0" smtClean="0"/>
              <a:t/>
            </a:r>
            <a:br>
              <a:rPr lang="cs-CZ" sz="2400" dirty="0" smtClean="0"/>
            </a:br>
            <a:r>
              <a:rPr lang="cs-CZ" sz="2400" dirty="0" smtClean="0"/>
              <a:t>• </a:t>
            </a:r>
            <a:r>
              <a:rPr lang="cs-CZ" sz="2400" dirty="0"/>
              <a:t>Výroba energie z OZE jako veřejný zájem vysoké důležitosti</a:t>
            </a:r>
          </a:p>
        </p:txBody>
      </p:sp>
    </p:spTree>
    <p:extLst>
      <p:ext uri="{BB962C8B-B14F-4D97-AF65-F5344CB8AC3E}">
        <p14:creationId xmlns:p14="http://schemas.microsoft.com/office/powerpoint/2010/main" val="19250230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obsah 3"/>
          <p:cNvSpPr>
            <a:spLocks noGrp="1"/>
          </p:cNvSpPr>
          <p:nvPr>
            <p:ph idx="1"/>
          </p:nvPr>
        </p:nvSpPr>
        <p:spPr>
          <a:xfrm>
            <a:off x="628649" y="1642742"/>
            <a:ext cx="7886700" cy="5215258"/>
          </a:xfrm>
        </p:spPr>
        <p:txBody>
          <a:bodyPr>
            <a:normAutofit/>
          </a:bodyPr>
          <a:lstStyle/>
          <a:p>
            <a:pPr marL="0" indent="0" algn="ctr">
              <a:buNone/>
            </a:pPr>
            <a:endParaRPr lang="cs-CZ" dirty="0" smtClean="0"/>
          </a:p>
          <a:p>
            <a:pPr marL="0" indent="0" algn="ctr">
              <a:buNone/>
            </a:pPr>
            <a:endParaRPr lang="cs-CZ" dirty="0"/>
          </a:p>
        </p:txBody>
      </p:sp>
      <p:sp>
        <p:nvSpPr>
          <p:cNvPr id="5" name="Zástupný symbol pro text 4"/>
          <p:cNvSpPr>
            <a:spLocks noGrp="1"/>
          </p:cNvSpPr>
          <p:nvPr>
            <p:ph type="body" sz="quarter" idx="13"/>
          </p:nvPr>
        </p:nvSpPr>
        <p:spPr/>
        <p:txBody>
          <a:bodyPr/>
          <a:lstStyle/>
          <a:p>
            <a:r>
              <a:rPr lang="cs-CZ" dirty="0" smtClean="0"/>
              <a:t>OZE v ÚPD</a:t>
            </a:r>
            <a:endParaRPr lang="cs-CZ" dirty="0"/>
          </a:p>
        </p:txBody>
      </p:sp>
      <p:sp>
        <p:nvSpPr>
          <p:cNvPr id="6" name="Zástupný symbol pro číslo snímku 5"/>
          <p:cNvSpPr>
            <a:spLocks noGrp="1"/>
          </p:cNvSpPr>
          <p:nvPr>
            <p:ph type="sldNum"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Strana </a:t>
            </a:r>
            <a:fld id="{20A22714-1925-4CB5-873C-0DA602053BBE}" type="slidenum">
              <a:rPr kumimoji="0" lang="cs-CZ"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4</a:t>
            </a:fld>
            <a:r>
              <a:rPr kumimoji="0" lang="cs-CZ"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 </a:t>
            </a:r>
            <a:endParaRPr kumimoji="0" lang="cs-CZ"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2" name="Nadpis 1"/>
          <p:cNvSpPr>
            <a:spLocks noGrp="1"/>
          </p:cNvSpPr>
          <p:nvPr>
            <p:ph type="title"/>
          </p:nvPr>
        </p:nvSpPr>
        <p:spPr>
          <a:xfrm>
            <a:off x="686839" y="980902"/>
            <a:ext cx="7886700" cy="4148051"/>
          </a:xfrm>
        </p:spPr>
        <p:txBody>
          <a:bodyPr>
            <a:normAutofit/>
          </a:bodyPr>
          <a:lstStyle/>
          <a:p>
            <a:r>
              <a:rPr lang="cs-CZ" sz="2400" u="sng" dirty="0" smtClean="0"/>
              <a:t>Na úseku územního plánování</a:t>
            </a:r>
            <a:r>
              <a:rPr lang="cs-CZ" sz="2400" dirty="0" smtClean="0"/>
              <a:t/>
            </a:r>
            <a:br>
              <a:rPr lang="cs-CZ" sz="2400" dirty="0" smtClean="0"/>
            </a:br>
            <a:r>
              <a:rPr lang="cs-CZ" sz="2400" dirty="0"/>
              <a:t/>
            </a:r>
            <a:br>
              <a:rPr lang="cs-CZ" sz="2400" dirty="0"/>
            </a:br>
            <a:r>
              <a:rPr lang="cs-CZ" sz="2400" dirty="0"/>
              <a:t>• Stanovení striktních lhůt pro pořizovatele i samosprávy (zvážit i jejich vymahatelnost</a:t>
            </a:r>
            <a:r>
              <a:rPr lang="cs-CZ" sz="2400" dirty="0" smtClean="0"/>
              <a:t>)</a:t>
            </a:r>
            <a:br>
              <a:rPr lang="cs-CZ" sz="2400" dirty="0" smtClean="0"/>
            </a:br>
            <a:r>
              <a:rPr lang="cs-CZ" sz="2400" dirty="0" smtClean="0"/>
              <a:t> </a:t>
            </a:r>
            <a:br>
              <a:rPr lang="cs-CZ" sz="2400" dirty="0" smtClean="0"/>
            </a:br>
            <a:r>
              <a:rPr lang="cs-CZ" sz="2400" dirty="0" smtClean="0"/>
              <a:t>• </a:t>
            </a:r>
            <a:r>
              <a:rPr lang="cs-CZ" sz="2400" dirty="0"/>
              <a:t>Speciální lhůty pro krizové situace</a:t>
            </a:r>
            <a:r>
              <a:rPr lang="cs-CZ" sz="2400" dirty="0" smtClean="0"/>
              <a:t>.</a:t>
            </a:r>
            <a:br>
              <a:rPr lang="cs-CZ" sz="2400" dirty="0" smtClean="0"/>
            </a:br>
            <a:r>
              <a:rPr lang="cs-CZ" sz="2400" dirty="0" smtClean="0"/>
              <a:t> </a:t>
            </a:r>
            <a:br>
              <a:rPr lang="cs-CZ" sz="2400" dirty="0" smtClean="0"/>
            </a:br>
            <a:r>
              <a:rPr lang="cs-CZ" sz="2400" dirty="0" smtClean="0"/>
              <a:t>• </a:t>
            </a:r>
            <a:r>
              <a:rPr lang="cs-CZ" sz="2400" dirty="0"/>
              <a:t>Zkrátit lhůtu pro uplatnění stanovisek a připomínek na 10 dní.</a:t>
            </a:r>
          </a:p>
        </p:txBody>
      </p:sp>
    </p:spTree>
    <p:extLst>
      <p:ext uri="{BB962C8B-B14F-4D97-AF65-F5344CB8AC3E}">
        <p14:creationId xmlns:p14="http://schemas.microsoft.com/office/powerpoint/2010/main" val="33091119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obsah 3"/>
          <p:cNvSpPr>
            <a:spLocks noGrp="1"/>
          </p:cNvSpPr>
          <p:nvPr>
            <p:ph idx="1"/>
          </p:nvPr>
        </p:nvSpPr>
        <p:spPr>
          <a:xfrm>
            <a:off x="628649" y="1642742"/>
            <a:ext cx="7886700" cy="5215258"/>
          </a:xfrm>
        </p:spPr>
        <p:txBody>
          <a:bodyPr>
            <a:normAutofit/>
          </a:bodyPr>
          <a:lstStyle/>
          <a:p>
            <a:pPr marL="0" indent="0" algn="ctr">
              <a:buNone/>
            </a:pPr>
            <a:endParaRPr lang="cs-CZ" dirty="0" smtClean="0"/>
          </a:p>
          <a:p>
            <a:pPr marL="0" indent="0" algn="ctr">
              <a:buNone/>
            </a:pPr>
            <a:endParaRPr lang="cs-CZ" dirty="0"/>
          </a:p>
        </p:txBody>
      </p:sp>
      <p:sp>
        <p:nvSpPr>
          <p:cNvPr id="5" name="Zástupný symbol pro text 4"/>
          <p:cNvSpPr>
            <a:spLocks noGrp="1"/>
          </p:cNvSpPr>
          <p:nvPr>
            <p:ph type="body" sz="quarter" idx="13"/>
          </p:nvPr>
        </p:nvSpPr>
        <p:spPr/>
        <p:txBody>
          <a:bodyPr/>
          <a:lstStyle/>
          <a:p>
            <a:r>
              <a:rPr lang="cs-CZ" dirty="0" smtClean="0"/>
              <a:t>OZE v ÚPD</a:t>
            </a:r>
            <a:endParaRPr lang="cs-CZ" dirty="0"/>
          </a:p>
        </p:txBody>
      </p:sp>
      <p:sp>
        <p:nvSpPr>
          <p:cNvPr id="6" name="Zástupný symbol pro číslo snímku 5"/>
          <p:cNvSpPr>
            <a:spLocks noGrp="1"/>
          </p:cNvSpPr>
          <p:nvPr>
            <p:ph type="sldNum"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Strana </a:t>
            </a:r>
            <a:fld id="{20A22714-1925-4CB5-873C-0DA602053BBE}" type="slidenum">
              <a:rPr kumimoji="0" lang="cs-CZ"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5</a:t>
            </a:fld>
            <a:r>
              <a:rPr kumimoji="0" lang="cs-CZ"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 </a:t>
            </a:r>
            <a:endParaRPr kumimoji="0" lang="cs-CZ"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2" name="Nadpis 1"/>
          <p:cNvSpPr>
            <a:spLocks noGrp="1"/>
          </p:cNvSpPr>
          <p:nvPr>
            <p:ph type="title"/>
          </p:nvPr>
        </p:nvSpPr>
        <p:spPr>
          <a:xfrm>
            <a:off x="686839" y="980902"/>
            <a:ext cx="7886700" cy="4148051"/>
          </a:xfrm>
        </p:spPr>
        <p:txBody>
          <a:bodyPr>
            <a:normAutofit/>
          </a:bodyPr>
          <a:lstStyle/>
          <a:p>
            <a:r>
              <a:rPr lang="cs-CZ" sz="2400" u="sng" dirty="0" smtClean="0"/>
              <a:t>Na úseku územního plánování</a:t>
            </a:r>
            <a:r>
              <a:rPr lang="cs-CZ" sz="2400" dirty="0" smtClean="0"/>
              <a:t/>
            </a:r>
            <a:br>
              <a:rPr lang="cs-CZ" sz="2400" dirty="0" smtClean="0"/>
            </a:br>
            <a:r>
              <a:rPr lang="cs-CZ" sz="2400" dirty="0"/>
              <a:t/>
            </a:r>
            <a:br>
              <a:rPr lang="cs-CZ" sz="2400" dirty="0"/>
            </a:br>
            <a:r>
              <a:rPr lang="cs-CZ" sz="2400" dirty="0" smtClean="0"/>
              <a:t>V </a:t>
            </a:r>
            <a:r>
              <a:rPr lang="cs-CZ" sz="2400" dirty="0"/>
              <a:t>nezastavěném území umisťovat systémy a sítě veřejné technické infrastruktury a stavby s nimi související: </a:t>
            </a:r>
            <a:r>
              <a:rPr lang="cs-CZ" sz="2400" dirty="0" smtClean="0"/>
              <a:t/>
            </a:r>
            <a:br>
              <a:rPr lang="cs-CZ" sz="2400" dirty="0" smtClean="0"/>
            </a:br>
            <a:r>
              <a:rPr lang="cs-CZ" sz="2400" dirty="0" smtClean="0"/>
              <a:t/>
            </a:r>
            <a:br>
              <a:rPr lang="cs-CZ" sz="2400" dirty="0" smtClean="0"/>
            </a:br>
            <a:r>
              <a:rPr lang="cs-CZ" sz="2400" dirty="0" smtClean="0"/>
              <a:t>• </a:t>
            </a:r>
            <a:r>
              <a:rPr lang="cs-CZ" sz="2400" dirty="0"/>
              <a:t>bez ohledu na charakter území, </a:t>
            </a:r>
            <a:r>
              <a:rPr lang="cs-CZ" sz="2400" dirty="0" smtClean="0"/>
              <a:t/>
            </a:r>
            <a:br>
              <a:rPr lang="cs-CZ" sz="2400" dirty="0" smtClean="0"/>
            </a:br>
            <a:r>
              <a:rPr lang="cs-CZ" sz="2400" dirty="0" smtClean="0"/>
              <a:t/>
            </a:r>
            <a:br>
              <a:rPr lang="cs-CZ" sz="2400" dirty="0" smtClean="0"/>
            </a:br>
            <a:r>
              <a:rPr lang="cs-CZ" sz="2400" dirty="0" smtClean="0"/>
              <a:t>• </a:t>
            </a:r>
            <a:r>
              <a:rPr lang="cs-CZ" sz="2400" dirty="0"/>
              <a:t>a znemožnit zejména obcím vyloučit tyto záměry ve své ÚPD</a:t>
            </a:r>
          </a:p>
        </p:txBody>
      </p:sp>
    </p:spTree>
    <p:extLst>
      <p:ext uri="{BB962C8B-B14F-4D97-AF65-F5344CB8AC3E}">
        <p14:creationId xmlns:p14="http://schemas.microsoft.com/office/powerpoint/2010/main" val="31200441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obsah 3"/>
          <p:cNvSpPr>
            <a:spLocks noGrp="1"/>
          </p:cNvSpPr>
          <p:nvPr>
            <p:ph idx="1"/>
          </p:nvPr>
        </p:nvSpPr>
        <p:spPr>
          <a:xfrm>
            <a:off x="628649" y="1642742"/>
            <a:ext cx="7886700" cy="5215258"/>
          </a:xfrm>
        </p:spPr>
        <p:txBody>
          <a:bodyPr>
            <a:normAutofit/>
          </a:bodyPr>
          <a:lstStyle/>
          <a:p>
            <a:pPr marL="0" indent="0" algn="ctr">
              <a:buNone/>
            </a:pPr>
            <a:endParaRPr lang="cs-CZ" dirty="0" smtClean="0"/>
          </a:p>
          <a:p>
            <a:pPr marL="0" indent="0" algn="ctr">
              <a:buNone/>
            </a:pPr>
            <a:endParaRPr lang="cs-CZ" dirty="0"/>
          </a:p>
        </p:txBody>
      </p:sp>
      <p:sp>
        <p:nvSpPr>
          <p:cNvPr id="5" name="Zástupný symbol pro text 4"/>
          <p:cNvSpPr>
            <a:spLocks noGrp="1"/>
          </p:cNvSpPr>
          <p:nvPr>
            <p:ph type="body" sz="quarter" idx="13"/>
          </p:nvPr>
        </p:nvSpPr>
        <p:spPr/>
        <p:txBody>
          <a:bodyPr/>
          <a:lstStyle/>
          <a:p>
            <a:r>
              <a:rPr lang="cs-CZ" dirty="0" smtClean="0"/>
              <a:t>OZE v ÚPD</a:t>
            </a:r>
            <a:endParaRPr lang="cs-CZ" dirty="0"/>
          </a:p>
        </p:txBody>
      </p:sp>
      <p:sp>
        <p:nvSpPr>
          <p:cNvPr id="6" name="Zástupný symbol pro číslo snímku 5"/>
          <p:cNvSpPr>
            <a:spLocks noGrp="1"/>
          </p:cNvSpPr>
          <p:nvPr>
            <p:ph type="sldNum"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Strana </a:t>
            </a:r>
            <a:fld id="{20A22714-1925-4CB5-873C-0DA602053BBE}" type="slidenum">
              <a:rPr kumimoji="0" lang="cs-CZ"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6</a:t>
            </a:fld>
            <a:r>
              <a:rPr kumimoji="0" lang="cs-CZ"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 </a:t>
            </a:r>
            <a:endParaRPr kumimoji="0" lang="cs-CZ"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2" name="Nadpis 1"/>
          <p:cNvSpPr>
            <a:spLocks noGrp="1"/>
          </p:cNvSpPr>
          <p:nvPr>
            <p:ph type="title"/>
          </p:nvPr>
        </p:nvSpPr>
        <p:spPr>
          <a:xfrm>
            <a:off x="686839" y="980902"/>
            <a:ext cx="7886700" cy="4148051"/>
          </a:xfrm>
        </p:spPr>
        <p:txBody>
          <a:bodyPr>
            <a:normAutofit fontScale="90000"/>
          </a:bodyPr>
          <a:lstStyle/>
          <a:p>
            <a:r>
              <a:rPr lang="cs-CZ" sz="2400" u="sng" dirty="0" smtClean="0"/>
              <a:t>Na úseku územního plánování</a:t>
            </a:r>
            <a:r>
              <a:rPr lang="cs-CZ" sz="2400" dirty="0" smtClean="0"/>
              <a:t/>
            </a:r>
            <a:br>
              <a:rPr lang="cs-CZ" sz="2400" dirty="0" smtClean="0"/>
            </a:br>
            <a:r>
              <a:rPr lang="cs-CZ" sz="2400" dirty="0"/>
              <a:t/>
            </a:r>
            <a:br>
              <a:rPr lang="cs-CZ" sz="2400" dirty="0"/>
            </a:br>
            <a:r>
              <a:rPr lang="cs-CZ" sz="2400" dirty="0"/>
              <a:t>V případě záměrů, které jsou v souladu s ÚPD: </a:t>
            </a:r>
            <a:r>
              <a:rPr lang="cs-CZ" sz="2400" dirty="0" smtClean="0"/>
              <a:t/>
            </a:r>
            <a:br>
              <a:rPr lang="cs-CZ" sz="2400" dirty="0" smtClean="0"/>
            </a:br>
            <a:r>
              <a:rPr lang="cs-CZ" sz="2400" dirty="0" smtClean="0"/>
              <a:t>• </a:t>
            </a:r>
            <a:r>
              <a:rPr lang="cs-CZ" sz="2400" dirty="0"/>
              <a:t>p</a:t>
            </a:r>
            <a:r>
              <a:rPr lang="cs-CZ" sz="2400" dirty="0" smtClean="0"/>
              <a:t>latí </a:t>
            </a:r>
            <a:r>
              <a:rPr lang="cs-CZ" sz="2400" dirty="0"/>
              <a:t>presumpce, že vlastník s jejich vymezením bezvýhradně souhlasí </a:t>
            </a:r>
            <a:r>
              <a:rPr lang="cs-CZ" sz="2400" dirty="0" smtClean="0"/>
              <a:t/>
            </a:r>
            <a:br>
              <a:rPr lang="cs-CZ" sz="2400" dirty="0" smtClean="0"/>
            </a:br>
            <a:r>
              <a:rPr lang="cs-CZ" sz="2400" dirty="0" smtClean="0"/>
              <a:t/>
            </a:r>
            <a:br>
              <a:rPr lang="cs-CZ" sz="2400" dirty="0" smtClean="0"/>
            </a:br>
            <a:r>
              <a:rPr lang="cs-CZ" sz="2400" dirty="0" smtClean="0"/>
              <a:t>• </a:t>
            </a:r>
            <a:r>
              <a:rPr lang="cs-CZ" sz="2400" dirty="0"/>
              <a:t>t</a:t>
            </a:r>
            <a:r>
              <a:rPr lang="cs-CZ" sz="2400" dirty="0" smtClean="0"/>
              <a:t>ím </a:t>
            </a:r>
            <a:r>
              <a:rPr lang="cs-CZ" sz="2400" dirty="0"/>
              <a:t>vzniká zákonné věcné břemeno, kdy tento vlastník je povinen uzavřít se stavebníkem smlouvu, ve které se zaváže zajistit práva k těmto pozemkům po dobu trvání přípravy, výstavby a provozu těchto zařízení </a:t>
            </a:r>
            <a:r>
              <a:rPr lang="cs-CZ" sz="2400" dirty="0" smtClean="0"/>
              <a:t/>
            </a:r>
            <a:br>
              <a:rPr lang="cs-CZ" sz="2400" dirty="0" smtClean="0"/>
            </a:br>
            <a:r>
              <a:rPr lang="cs-CZ" sz="2400" dirty="0"/>
              <a:t/>
            </a:r>
            <a:br>
              <a:rPr lang="cs-CZ" sz="2400" dirty="0"/>
            </a:br>
            <a:r>
              <a:rPr lang="cs-CZ" sz="2400" dirty="0" smtClean="0"/>
              <a:t>• </a:t>
            </a:r>
            <a:r>
              <a:rPr lang="cs-CZ" sz="2400" dirty="0"/>
              <a:t>z</a:t>
            </a:r>
            <a:r>
              <a:rPr lang="cs-CZ" sz="2400" dirty="0" smtClean="0"/>
              <a:t>ákon </a:t>
            </a:r>
            <a:r>
              <a:rPr lang="cs-CZ" sz="2400" dirty="0"/>
              <a:t>určí způsob stanovení ceny za zajištění těchto práv</a:t>
            </a:r>
          </a:p>
        </p:txBody>
      </p:sp>
    </p:spTree>
    <p:extLst>
      <p:ext uri="{BB962C8B-B14F-4D97-AF65-F5344CB8AC3E}">
        <p14:creationId xmlns:p14="http://schemas.microsoft.com/office/powerpoint/2010/main" val="11754498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obsah 3"/>
          <p:cNvSpPr>
            <a:spLocks noGrp="1"/>
          </p:cNvSpPr>
          <p:nvPr>
            <p:ph idx="1"/>
          </p:nvPr>
        </p:nvSpPr>
        <p:spPr>
          <a:xfrm>
            <a:off x="628649" y="1642742"/>
            <a:ext cx="7886700" cy="5215258"/>
          </a:xfrm>
        </p:spPr>
        <p:txBody>
          <a:bodyPr>
            <a:normAutofit/>
          </a:bodyPr>
          <a:lstStyle/>
          <a:p>
            <a:pPr marL="0" indent="0" algn="ctr">
              <a:buNone/>
            </a:pPr>
            <a:endParaRPr lang="cs-CZ" dirty="0" smtClean="0"/>
          </a:p>
          <a:p>
            <a:pPr marL="0" indent="0" algn="ctr">
              <a:buNone/>
            </a:pPr>
            <a:endParaRPr lang="cs-CZ" dirty="0"/>
          </a:p>
        </p:txBody>
      </p:sp>
      <p:sp>
        <p:nvSpPr>
          <p:cNvPr id="5" name="Zástupný symbol pro text 4"/>
          <p:cNvSpPr>
            <a:spLocks noGrp="1"/>
          </p:cNvSpPr>
          <p:nvPr>
            <p:ph type="body" sz="quarter" idx="13"/>
          </p:nvPr>
        </p:nvSpPr>
        <p:spPr/>
        <p:txBody>
          <a:bodyPr/>
          <a:lstStyle/>
          <a:p>
            <a:r>
              <a:rPr lang="cs-CZ" dirty="0" smtClean="0"/>
              <a:t>OZE v ÚPD</a:t>
            </a:r>
            <a:endParaRPr lang="cs-CZ" dirty="0"/>
          </a:p>
        </p:txBody>
      </p:sp>
      <p:sp>
        <p:nvSpPr>
          <p:cNvPr id="6" name="Zástupný symbol pro číslo snímku 5"/>
          <p:cNvSpPr>
            <a:spLocks noGrp="1"/>
          </p:cNvSpPr>
          <p:nvPr>
            <p:ph type="sldNum"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Strana </a:t>
            </a:r>
            <a:fld id="{20A22714-1925-4CB5-873C-0DA602053BBE}" type="slidenum">
              <a:rPr kumimoji="0" lang="cs-CZ"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7</a:t>
            </a:fld>
            <a:r>
              <a:rPr kumimoji="0" lang="cs-CZ"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 </a:t>
            </a:r>
            <a:endParaRPr kumimoji="0" lang="cs-CZ"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2" name="Nadpis 1"/>
          <p:cNvSpPr>
            <a:spLocks noGrp="1"/>
          </p:cNvSpPr>
          <p:nvPr>
            <p:ph type="title"/>
          </p:nvPr>
        </p:nvSpPr>
        <p:spPr>
          <a:xfrm>
            <a:off x="686839" y="980902"/>
            <a:ext cx="7886700" cy="4148051"/>
          </a:xfrm>
        </p:spPr>
        <p:txBody>
          <a:bodyPr>
            <a:normAutofit/>
          </a:bodyPr>
          <a:lstStyle/>
          <a:p>
            <a:r>
              <a:rPr lang="cs-CZ" sz="2400" u="sng" dirty="0" smtClean="0"/>
              <a:t>Na úseku územního plánování</a:t>
            </a:r>
            <a:r>
              <a:rPr lang="cs-CZ" sz="2400" dirty="0" smtClean="0"/>
              <a:t/>
            </a:r>
            <a:br>
              <a:rPr lang="cs-CZ" sz="2400" dirty="0" smtClean="0"/>
            </a:br>
            <a:r>
              <a:rPr lang="cs-CZ" sz="2400" dirty="0"/>
              <a:t/>
            </a:r>
            <a:br>
              <a:rPr lang="cs-CZ" sz="2400" dirty="0"/>
            </a:br>
            <a:r>
              <a:rPr lang="cs-CZ" sz="2400" dirty="0"/>
              <a:t>• Pokud ÚRP již prověřil území z hlediska vhodnosti těchto záměrů, všechny lhůty se výrazně zkrátí (?) </a:t>
            </a:r>
            <a:r>
              <a:rPr lang="cs-CZ" sz="2400" dirty="0" smtClean="0"/>
              <a:t/>
            </a:r>
            <a:br>
              <a:rPr lang="cs-CZ" sz="2400" dirty="0" smtClean="0"/>
            </a:br>
            <a:r>
              <a:rPr lang="cs-CZ" sz="2400" dirty="0"/>
              <a:t/>
            </a:r>
            <a:br>
              <a:rPr lang="cs-CZ" sz="2400" dirty="0"/>
            </a:br>
            <a:r>
              <a:rPr lang="cs-CZ" sz="2400" dirty="0" smtClean="0"/>
              <a:t>• </a:t>
            </a:r>
            <a:r>
              <a:rPr lang="cs-CZ" sz="2400" dirty="0"/>
              <a:t>Vhodné oblasti se mají vymezit pomocí SEK, která má být zahrnuta do PÚR (?)</a:t>
            </a:r>
          </a:p>
        </p:txBody>
      </p:sp>
    </p:spTree>
    <p:extLst>
      <p:ext uri="{BB962C8B-B14F-4D97-AF65-F5344CB8AC3E}">
        <p14:creationId xmlns:p14="http://schemas.microsoft.com/office/powerpoint/2010/main" val="37227608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obsah 3"/>
          <p:cNvSpPr>
            <a:spLocks noGrp="1"/>
          </p:cNvSpPr>
          <p:nvPr>
            <p:ph idx="1"/>
          </p:nvPr>
        </p:nvSpPr>
        <p:spPr>
          <a:xfrm>
            <a:off x="628649" y="1642742"/>
            <a:ext cx="7886700" cy="5215258"/>
          </a:xfrm>
        </p:spPr>
        <p:txBody>
          <a:bodyPr>
            <a:normAutofit/>
          </a:bodyPr>
          <a:lstStyle/>
          <a:p>
            <a:pPr marL="0" indent="0" algn="ctr">
              <a:buNone/>
            </a:pPr>
            <a:endParaRPr lang="cs-CZ" dirty="0" smtClean="0"/>
          </a:p>
          <a:p>
            <a:pPr marL="0" indent="0" algn="ctr">
              <a:buNone/>
            </a:pPr>
            <a:endParaRPr lang="cs-CZ" dirty="0"/>
          </a:p>
        </p:txBody>
      </p:sp>
      <p:sp>
        <p:nvSpPr>
          <p:cNvPr id="5" name="Zástupný symbol pro text 4"/>
          <p:cNvSpPr>
            <a:spLocks noGrp="1"/>
          </p:cNvSpPr>
          <p:nvPr>
            <p:ph type="body" sz="quarter" idx="13"/>
          </p:nvPr>
        </p:nvSpPr>
        <p:spPr/>
        <p:txBody>
          <a:bodyPr/>
          <a:lstStyle/>
          <a:p>
            <a:r>
              <a:rPr lang="cs-CZ" dirty="0" smtClean="0"/>
              <a:t>OZE v ÚPD</a:t>
            </a:r>
            <a:endParaRPr lang="cs-CZ" dirty="0"/>
          </a:p>
        </p:txBody>
      </p:sp>
      <p:sp>
        <p:nvSpPr>
          <p:cNvPr id="6" name="Zástupný symbol pro číslo snímku 5"/>
          <p:cNvSpPr>
            <a:spLocks noGrp="1"/>
          </p:cNvSpPr>
          <p:nvPr>
            <p:ph type="sldNum"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Strana </a:t>
            </a:r>
            <a:fld id="{20A22714-1925-4CB5-873C-0DA602053BBE}" type="slidenum">
              <a:rPr kumimoji="0" lang="cs-CZ"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8</a:t>
            </a:fld>
            <a:r>
              <a:rPr kumimoji="0" lang="cs-CZ"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 </a:t>
            </a:r>
            <a:endParaRPr kumimoji="0" lang="cs-CZ"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2" name="Nadpis 1"/>
          <p:cNvSpPr>
            <a:spLocks noGrp="1"/>
          </p:cNvSpPr>
          <p:nvPr>
            <p:ph type="title"/>
          </p:nvPr>
        </p:nvSpPr>
        <p:spPr>
          <a:xfrm>
            <a:off x="686839" y="980902"/>
            <a:ext cx="7886700" cy="4148051"/>
          </a:xfrm>
        </p:spPr>
        <p:txBody>
          <a:bodyPr>
            <a:normAutofit fontScale="90000"/>
          </a:bodyPr>
          <a:lstStyle/>
          <a:p>
            <a:r>
              <a:rPr lang="cs-CZ" sz="2400" u="sng" dirty="0" smtClean="0"/>
              <a:t>Vhodné oblasti (go-to-</a:t>
            </a:r>
            <a:r>
              <a:rPr lang="cs-CZ" sz="2400" u="sng" dirty="0" err="1" smtClean="0"/>
              <a:t>areas</a:t>
            </a:r>
            <a:r>
              <a:rPr lang="cs-CZ" sz="2400" u="sng" dirty="0" smtClean="0"/>
              <a:t>)</a:t>
            </a:r>
            <a:r>
              <a:rPr lang="cs-CZ" sz="2400" dirty="0" smtClean="0"/>
              <a:t/>
            </a:r>
            <a:br>
              <a:rPr lang="cs-CZ" sz="2400" dirty="0" smtClean="0"/>
            </a:br>
            <a:r>
              <a:rPr lang="cs-CZ" sz="2400" dirty="0"/>
              <a:t/>
            </a:r>
            <a:br>
              <a:rPr lang="cs-CZ" sz="2400" dirty="0"/>
            </a:br>
            <a:r>
              <a:rPr lang="cs-CZ" sz="2400" dirty="0"/>
              <a:t>• Navrhuje se zpracovat dílčí ÚRP (M1:100 000 až 1:10 000) a ten pak včlenit do </a:t>
            </a:r>
            <a:r>
              <a:rPr lang="cs-CZ" sz="2400" dirty="0" smtClean="0"/>
              <a:t>ÚRP</a:t>
            </a:r>
            <a:br>
              <a:rPr lang="cs-CZ" sz="2400" dirty="0" smtClean="0"/>
            </a:br>
            <a:r>
              <a:rPr lang="cs-CZ" sz="2400" dirty="0" smtClean="0"/>
              <a:t> </a:t>
            </a:r>
            <a:br>
              <a:rPr lang="cs-CZ" sz="2400" dirty="0" smtClean="0"/>
            </a:br>
            <a:r>
              <a:rPr lang="cs-CZ" sz="2400" dirty="0" smtClean="0"/>
              <a:t>• </a:t>
            </a:r>
            <a:r>
              <a:rPr lang="cs-CZ" sz="2400" dirty="0"/>
              <a:t>Dílčí ÚRP MMR zpracuje do 3 měsíců od vymezení vhodných </a:t>
            </a:r>
            <a:r>
              <a:rPr lang="cs-CZ" sz="2400" dirty="0" smtClean="0"/>
              <a:t>oblastí</a:t>
            </a:r>
            <a:br>
              <a:rPr lang="cs-CZ" sz="2400" dirty="0" smtClean="0"/>
            </a:br>
            <a:r>
              <a:rPr lang="cs-CZ" sz="2400" dirty="0" smtClean="0"/>
              <a:t> </a:t>
            </a:r>
            <a:br>
              <a:rPr lang="cs-CZ" sz="2400" dirty="0" smtClean="0"/>
            </a:br>
            <a:r>
              <a:rPr lang="cs-CZ" sz="2400" dirty="0" smtClean="0"/>
              <a:t>• </a:t>
            </a:r>
            <a:r>
              <a:rPr lang="cs-CZ" sz="2400" dirty="0"/>
              <a:t>Vymezení musí být posouzeno (SEA) do maximální míry podrobnosti (v podstatě podrobnost ÚP!) </a:t>
            </a:r>
            <a:r>
              <a:rPr lang="cs-CZ" sz="2400" dirty="0" smtClean="0"/>
              <a:t/>
            </a:r>
            <a:br>
              <a:rPr lang="cs-CZ" sz="2400" dirty="0" smtClean="0"/>
            </a:br>
            <a:r>
              <a:rPr lang="cs-CZ" sz="2400" dirty="0" smtClean="0"/>
              <a:t/>
            </a:r>
            <a:br>
              <a:rPr lang="cs-CZ" sz="2400" dirty="0" smtClean="0"/>
            </a:br>
            <a:r>
              <a:rPr lang="cs-CZ" sz="2400" dirty="0" smtClean="0"/>
              <a:t>• </a:t>
            </a:r>
            <a:r>
              <a:rPr lang="cs-CZ" sz="2400" dirty="0"/>
              <a:t>Existence environmentálních hodnot v území není důvodem pro jeho vyloučení jako „vhodná oblast“.</a:t>
            </a:r>
          </a:p>
        </p:txBody>
      </p:sp>
    </p:spTree>
    <p:extLst>
      <p:ext uri="{BB962C8B-B14F-4D97-AF65-F5344CB8AC3E}">
        <p14:creationId xmlns:p14="http://schemas.microsoft.com/office/powerpoint/2010/main" val="6992657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obsah 3"/>
          <p:cNvSpPr>
            <a:spLocks noGrp="1"/>
          </p:cNvSpPr>
          <p:nvPr>
            <p:ph idx="1"/>
          </p:nvPr>
        </p:nvSpPr>
        <p:spPr>
          <a:xfrm>
            <a:off x="462395" y="827458"/>
            <a:ext cx="7886700" cy="3569975"/>
          </a:xfrm>
        </p:spPr>
        <p:txBody>
          <a:bodyPr>
            <a:normAutofit/>
          </a:bodyPr>
          <a:lstStyle/>
          <a:p>
            <a:pPr marL="0" indent="0" algn="ctr">
              <a:buNone/>
            </a:pPr>
            <a:endParaRPr lang="cs-CZ" dirty="0" smtClean="0"/>
          </a:p>
          <a:p>
            <a:pPr marL="0" indent="0" algn="ctr">
              <a:buNone/>
            </a:pPr>
            <a:endParaRPr lang="cs-CZ" dirty="0"/>
          </a:p>
        </p:txBody>
      </p:sp>
      <p:sp>
        <p:nvSpPr>
          <p:cNvPr id="5" name="Zástupný symbol pro text 4"/>
          <p:cNvSpPr>
            <a:spLocks noGrp="1"/>
          </p:cNvSpPr>
          <p:nvPr>
            <p:ph type="body" sz="quarter" idx="13"/>
          </p:nvPr>
        </p:nvSpPr>
        <p:spPr/>
        <p:txBody>
          <a:bodyPr/>
          <a:lstStyle/>
          <a:p>
            <a:r>
              <a:rPr lang="cs-CZ" dirty="0" smtClean="0"/>
              <a:t>OZE v ÚPD</a:t>
            </a:r>
            <a:endParaRPr lang="cs-CZ" dirty="0"/>
          </a:p>
        </p:txBody>
      </p:sp>
      <p:sp>
        <p:nvSpPr>
          <p:cNvPr id="6" name="Zástupný symbol pro číslo snímku 5"/>
          <p:cNvSpPr>
            <a:spLocks noGrp="1"/>
          </p:cNvSpPr>
          <p:nvPr>
            <p:ph type="sldNum"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Strana </a:t>
            </a:r>
            <a:fld id="{20A22714-1925-4CB5-873C-0DA602053BBE}" type="slidenum">
              <a:rPr kumimoji="0" lang="cs-CZ"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a:t>
            </a:fld>
            <a:r>
              <a:rPr kumimoji="0" lang="cs-CZ"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 </a:t>
            </a:r>
            <a:endParaRPr kumimoji="0" lang="cs-CZ"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2" name="Nadpis 1"/>
          <p:cNvSpPr>
            <a:spLocks noGrp="1"/>
          </p:cNvSpPr>
          <p:nvPr>
            <p:ph type="title"/>
          </p:nvPr>
        </p:nvSpPr>
        <p:spPr>
          <a:xfrm>
            <a:off x="686839" y="980902"/>
            <a:ext cx="7828510" cy="4148051"/>
          </a:xfrm>
        </p:spPr>
        <p:txBody>
          <a:bodyPr>
            <a:normAutofit/>
          </a:bodyPr>
          <a:lstStyle/>
          <a:p>
            <a:r>
              <a:rPr lang="cs-CZ" sz="2400" u="sng" dirty="0" smtClean="0"/>
              <a:t>Novela energetického zákona a SZ 2006</a:t>
            </a:r>
            <a:r>
              <a:rPr lang="cs-CZ" sz="2400" u="sng" dirty="0"/>
              <a:t> </a:t>
            </a:r>
            <a:r>
              <a:rPr lang="cs-CZ" sz="2400" u="sng" dirty="0" smtClean="0"/>
              <a:t>(sněmovní tisk 313)</a:t>
            </a:r>
            <a:br>
              <a:rPr lang="cs-CZ" sz="2400" u="sng" dirty="0" smtClean="0"/>
            </a:br>
            <a:r>
              <a:rPr lang="cs-CZ" sz="2400" u="sng" dirty="0"/>
              <a:t/>
            </a:r>
            <a:br>
              <a:rPr lang="cs-CZ" sz="2400" u="sng" dirty="0"/>
            </a:br>
            <a:r>
              <a:rPr lang="cs-CZ" sz="2400" dirty="0" smtClean="0"/>
              <a:t/>
            </a:r>
            <a:br>
              <a:rPr lang="cs-CZ" sz="2400" dirty="0" smtClean="0"/>
            </a:br>
            <a:r>
              <a:rPr lang="cs-CZ" sz="2400" dirty="0"/>
              <a:t/>
            </a:r>
            <a:br>
              <a:rPr lang="cs-CZ" sz="2400" dirty="0"/>
            </a:br>
            <a:r>
              <a:rPr lang="cs-CZ" sz="2400" dirty="0"/>
              <a:t>V EZ se upřesňuje a rozšiřuje pojem „mimořádná tržní situace</a:t>
            </a:r>
            <a:r>
              <a:rPr lang="cs-CZ" sz="2400" dirty="0" smtClean="0"/>
              <a:t>“. </a:t>
            </a:r>
            <a:br>
              <a:rPr lang="cs-CZ" sz="2400" dirty="0" smtClean="0"/>
            </a:br>
            <a:r>
              <a:rPr lang="cs-CZ" sz="2400" dirty="0" smtClean="0"/>
              <a:t/>
            </a:r>
            <a:br>
              <a:rPr lang="cs-CZ" sz="2400" dirty="0" smtClean="0"/>
            </a:br>
            <a:r>
              <a:rPr lang="cs-CZ" sz="2400" dirty="0" smtClean="0"/>
              <a:t>V </a:t>
            </a:r>
            <a:r>
              <a:rPr lang="cs-CZ" sz="2400" dirty="0"/>
              <a:t>SZ se upravují zejména § 79, 103 a § </a:t>
            </a:r>
            <a:r>
              <a:rPr lang="cs-CZ" sz="2400" dirty="0" smtClean="0"/>
              <a:t>104.</a:t>
            </a:r>
            <a:endParaRPr lang="cs-CZ" sz="2400" dirty="0"/>
          </a:p>
        </p:txBody>
      </p:sp>
    </p:spTree>
    <p:extLst>
      <p:ext uri="{BB962C8B-B14F-4D97-AF65-F5344CB8AC3E}">
        <p14:creationId xmlns:p14="http://schemas.microsoft.com/office/powerpoint/2010/main" val="1549495887"/>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Office">
  <a:themeElements>
    <a:clrScheme name="Motiv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Motiv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iv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zentace1" id="{8B6722D6-0584-4B7E-A4FB-D297BDBBC31E}" vid="{BA8B70A0-803C-4640-9ECA-FA8ACE5BFB6F}"/>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porada ÚÚP XII_2017 oprávněný investor</Template>
  <TotalTime>1145</TotalTime>
  <Words>1134</Words>
  <Application>Microsoft Office PowerPoint</Application>
  <PresentationFormat>Předvádění na obrazovce (4:3)</PresentationFormat>
  <Paragraphs>66</Paragraphs>
  <Slides>20</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20</vt:i4>
      </vt:variant>
    </vt:vector>
  </HeadingPairs>
  <TitlesOfParts>
    <vt:vector size="23" baseType="lpstr">
      <vt:lpstr>Arial</vt:lpstr>
      <vt:lpstr>Calibri</vt:lpstr>
      <vt:lpstr>Motiv Office</vt:lpstr>
      <vt:lpstr>Problematika OZE v ÚPD </vt:lpstr>
      <vt:lpstr>Tzv. „klimatický zákon“   • Ve fázi tezí právní úpravy   • Cílem je novela stávajících zákonů ve snaze snížit vliv člověka na klima, přispět k dekarbonizaci energetiky a zabezpečit energetickou bezpečnost ČR   • Předmětem mají být nejen OZE, ale i modulární jaderné zdroje nebo těžba lithia (příp. nerostných zdrojů obecně)</vt:lpstr>
      <vt:lpstr>Předmět novely  • Předpokládá se i novela stavebního zákona (územní plánování i povolování) – otázka je, kterého?   • Předpokládá se zavedení pojmů „záměry podporující udržitelnost“, „záměry pro podporu klimatu“ nebo „záměry podporující energetickou samostatnost“.   • Výroba energie z OZE jako veřejný zájem vysoké důležitosti</vt:lpstr>
      <vt:lpstr>Na úseku územního plánování  • Stanovení striktních lhůt pro pořizovatele i samosprávy (zvážit i jejich vymahatelnost)   • Speciální lhůty pro krizové situace.   • Zkrátit lhůtu pro uplatnění stanovisek a připomínek na 10 dní.</vt:lpstr>
      <vt:lpstr>Na úseku územního plánování  V nezastavěném území umisťovat systémy a sítě veřejné technické infrastruktury a stavby s nimi související:   • bez ohledu na charakter území,   • a znemožnit zejména obcím vyloučit tyto záměry ve své ÚPD</vt:lpstr>
      <vt:lpstr>Na úseku územního plánování  V případě záměrů, které jsou v souladu s ÚPD:  • platí presumpce, že vlastník s jejich vymezením bezvýhradně souhlasí   • tím vzniká zákonné věcné břemeno, kdy tento vlastník je povinen uzavřít se stavebníkem smlouvu, ve které se zaváže zajistit práva k těmto pozemkům po dobu trvání přípravy, výstavby a provozu těchto zařízení   • zákon určí způsob stanovení ceny za zajištění těchto práv</vt:lpstr>
      <vt:lpstr>Na úseku územního plánování  • Pokud ÚRP již prověřil území z hlediska vhodnosti těchto záměrů, všechny lhůty se výrazně zkrátí (?)   • Vhodné oblasti se mají vymezit pomocí SEK, která má být zahrnuta do PÚR (?)</vt:lpstr>
      <vt:lpstr>Vhodné oblasti (go-to-areas)  • Navrhuje se zpracovat dílčí ÚRP (M1:100 000 až 1:10 000) a ten pak včlenit do ÚRP   • Dílčí ÚRP MMR zpracuje do 3 měsíců od vymezení vhodných oblastí   • Vymezení musí být posouzeno (SEA) do maximální míry podrobnosti (v podstatě podrobnost ÚP!)   • Existence environmentálních hodnot v území není důvodem pro jeho vyloučení jako „vhodná oblast“.</vt:lpstr>
      <vt:lpstr>Novela energetického zákona a SZ 2006 (sněmovní tisk 313)    V EZ se upřesňuje a rozšiřuje pojem „mimořádná tržní situace“.   V SZ se upravují zejména § 79, 103 a § 104.</vt:lpstr>
      <vt:lpstr>§ 79 odst. 2 SZ  Vkládá se nové písmeno, které zní:   v) stavby pro výrobu energie z obnovitelných zdrojů s celkovým instalovaným výkonem do 50 kW v zastavěném území nebo v zastavitelné ploše, s výjimkou stavby vodního díla, kulturní památky a stavby ve zvláště chráněném území, památkové rezervaci nebo památkové zóně.</vt:lpstr>
      <vt:lpstr>§ 103 odst. 1 SZ  Vkládá se nové písmeno, které zní:   e) stavební úpravy nezbytné pro instalaci využívající obnovitelný zdroj energie s celkovým instalovaným výkonem do 50 kW, pokud se jimi nezasahuje do nosných konstrukcí stavby, nemění se způsob užívání stavby, nevyžaduje posouzení vlivů na životní prostředí, jsou splněny podmínky zejména požární bezpečnosti podle právního předpisu upravujícího požadavky na bezpečnou instalaci výroben elektřiny, a nejde o stavební úpravy stavby, která je kulturní památkou,</vt:lpstr>
      <vt:lpstr>§ 104 odst. 1 SZ  Vkládá se nové písmeno, které zní:   l) stavby podle § 79 odst. 2 písm. v), pokud se stavba nachází ve zvláště chráněném území, památkové rezervaci nebo památkové zóně.</vt:lpstr>
      <vt:lpstr>Vazba na § 96b SZ  Záměry uvedené v § 103 odst. 1 písm. c) až f), které nezasahují do nezastavěného území nevyžadují závazné stanovisko orgánu územního plánování.</vt:lpstr>
      <vt:lpstr>Pozměňovací návrh poslance Kubíčka  Omezit výše uvedené pouze na zastavitelné plochy určené k bytové výstavbě</vt:lpstr>
      <vt:lpstr>Pozměňovací návrh poslance Adamce  Navržené úpravy:   • Mezi veřejnou TI zařadit „výrobny elektřiny z obnovitelných zdrojů.”   • V § 18 odst. 5 SZ doplnit: „Územně plánovací dokumentace nemůže vyloučit umístění staveb výroben elektřiny z obnovitelných zdrojů, ledaže to při jejím pořizování ve svém stanovisku požaduje dotčený orgán z důvodu ochrany převažujícího veřejného zájmu.“</vt:lpstr>
      <vt:lpstr>Novela energetického zákona II.  Stav:  před MPŘ   Cíl:  • Ukotvení komunitní energetiky  • Zavedení vodíku jako plynu podléhajícímu EZ  • OZE jako veřejný zájem  • Přizpůsobení stávajícího SZ novému SZ… </vt:lpstr>
      <vt:lpstr>OZE jako veřejný zájem  Úprava § 3 odst. 2 EZ „…výroba elektřiny ve výrobně elektřiny z obnovitelných zdrojů energie a nízkouhlíkových výroben elektřiny o celkovém instalovaném elektrickým výkonu 1 MW a více…se uskutečňují ve veřejném zájmu…“   (původně bylo bez omezení výkonu…)</vt:lpstr>
      <vt:lpstr>Změna SZ 2006  • Nový úkol územního plánování obdobný úkolu v novém SZ.   ALE mezi náměty bylo i:   • Výslovné uvedení OZE u ZÚR  • Zavedení výroben elektřiny z OZE mezi veřejnou technickou infrastrukturu  • Omezit možnost obcí a krajů vylučovat výstavbu výroben z OZE v ÚPD z možnosti realizace v nezastavěném území (např. pouze na případy, kdy ÚPD pro toto vymezí plochy)</vt:lpstr>
      <vt:lpstr>OZE jako veřejný zájem  Úprava § 3 odst. 2 EZ „…výroba elektřiny ve výrobně elektřiny z obnovitelných zdrojů energie a nízkouhlíkových výroben elektřiny o celkovém instalovaném elektrickým výkonu 1 MW a více…se uskutečňují ve veřejném zájmu…“   (původně bylo bez omezení výkonu…)</vt:lpstr>
      <vt:lpstr>Děkuji za pozornost</vt:lpstr>
    </vt:vector>
  </TitlesOfParts>
  <Company>Plzeňský kraj</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Oprávněný investor</dc:title>
  <dc:creator>Součková Lucie</dc:creator>
  <cp:lastModifiedBy>Kovanda Jaroslav</cp:lastModifiedBy>
  <cp:revision>93</cp:revision>
  <dcterms:created xsi:type="dcterms:W3CDTF">2017-11-24T07:47:20Z</dcterms:created>
  <dcterms:modified xsi:type="dcterms:W3CDTF">2022-11-10T06:11:10Z</dcterms:modified>
</cp:coreProperties>
</file>