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1" r:id="rId2"/>
    <p:sldId id="267" r:id="rId3"/>
    <p:sldId id="257" r:id="rId4"/>
    <p:sldId id="259" r:id="rId5"/>
    <p:sldId id="269" r:id="rId6"/>
    <p:sldId id="268" r:id="rId7"/>
    <p:sldId id="270" r:id="rId8"/>
    <p:sldId id="271" r:id="rId9"/>
    <p:sldId id="266" r:id="rId10"/>
    <p:sldId id="273" r:id="rId11"/>
    <p:sldId id="274" r:id="rId12"/>
    <p:sldId id="272" r:id="rId13"/>
    <p:sldId id="263" r:id="rId14"/>
    <p:sldId id="275" r:id="rId15"/>
    <p:sldId id="276" r:id="rId16"/>
    <p:sldId id="265" r:id="rId17"/>
    <p:sldId id="277" r:id="rId18"/>
    <p:sldId id="278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9FAB-54C7-4C73-AA85-A1E86B74D84F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9C36-25F3-45E5-B1A6-63220F8675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70EAA3-CBFD-4499-977A-43D472131726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EA133-E2A8-468A-AADC-9610DCB1445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4/40/Povyd%C5%99%C3%A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rokop\Documents\KUPK\AKCE\121001-ULB\V&#196;&#356;elka-M&#258;&#711;ja.mp3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zensky-kraj.cz/" TargetMode="External"/><Relationship Id="rId2" Type="http://schemas.openxmlformats.org/officeDocument/2006/relationships/hyperlink" Target="mailto:zbynek.prokop@pilsenregion.e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hyperlink" Target="http://www.turisturaj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Plzeňský kraj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Pilsen Region</a:t>
            </a:r>
            <a:endParaRPr lang="cs-CZ" dirty="0"/>
          </a:p>
        </p:txBody>
      </p:sp>
      <p:pic>
        <p:nvPicPr>
          <p:cNvPr id="1030" name="Picture 6" descr="http://www.superchalupy.cz/obr/mapy-okresu/plzensky-kra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096344" cy="4108612"/>
          </a:xfrm>
          <a:prstGeom prst="rect">
            <a:avLst/>
          </a:prstGeom>
          <a:noFill/>
        </p:spPr>
      </p:pic>
      <p:pic>
        <p:nvPicPr>
          <p:cNvPr id="10" name="Picture 1" descr="C:\Users\kanka\Desktop\245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1831997" cy="2189237"/>
          </a:xfrm>
          <a:prstGeom prst="rect">
            <a:avLst/>
          </a:prstGeom>
          <a:noFill/>
        </p:spPr>
      </p:pic>
      <p:pic>
        <p:nvPicPr>
          <p:cNvPr id="11" name="Picture 2" descr="C:\Users\kanka\Desktop\246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312368" cy="86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Další zajímavá místa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places</a:t>
            </a:r>
            <a:r>
              <a:rPr lang="cs-CZ" sz="3200" dirty="0" smtClean="0"/>
              <a:t> to go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Hrady a zámky/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Castles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chateaus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přim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060848"/>
            <a:ext cx="2339752" cy="1682034"/>
          </a:xfrm>
          <a:prstGeom prst="rect">
            <a:avLst/>
          </a:prstGeom>
        </p:spPr>
      </p:pic>
      <p:pic>
        <p:nvPicPr>
          <p:cNvPr id="12" name="Obrázek 11" descr="nebílo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20888"/>
            <a:ext cx="2560234" cy="2014051"/>
          </a:xfrm>
          <a:prstGeom prst="rect">
            <a:avLst/>
          </a:prstGeom>
        </p:spPr>
      </p:pic>
      <p:pic>
        <p:nvPicPr>
          <p:cNvPr id="13" name="Obrázek 12" descr="koz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1128" y="4365104"/>
            <a:ext cx="3292872" cy="1218363"/>
          </a:xfrm>
          <a:prstGeom prst="rect">
            <a:avLst/>
          </a:prstGeom>
        </p:spPr>
      </p:pic>
      <p:pic>
        <p:nvPicPr>
          <p:cNvPr id="14" name="Obrázek 13" descr="žinkov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0421" y="4437112"/>
            <a:ext cx="3227851" cy="2420888"/>
          </a:xfrm>
          <a:prstGeom prst="rect">
            <a:avLst/>
          </a:prstGeom>
        </p:spPr>
      </p:pic>
      <p:pic>
        <p:nvPicPr>
          <p:cNvPr id="15" name="Obrázek 14" descr="Zbiro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5589240"/>
            <a:ext cx="1801368" cy="126876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39552" y="24208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Přimda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9552" y="31409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Nebílovy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9552" y="38610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Kozel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5811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Žinkovy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1560" y="53012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Zbiroh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Další zajímavá místa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places</a:t>
            </a:r>
            <a:r>
              <a:rPr lang="cs-CZ" sz="3200" dirty="0" smtClean="0"/>
              <a:t> to go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Církevní památky/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Religious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monuments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24208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klášter/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monastry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Kladruby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1560" y="314096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kláštěr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monastry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Plasy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1560" y="38610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Mariánská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Týnice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1560" y="458112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Chotěšov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Obrázek 20" descr="KLADRU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20888"/>
            <a:ext cx="3341356" cy="2506017"/>
          </a:xfrm>
          <a:prstGeom prst="rect">
            <a:avLst/>
          </a:prstGeom>
        </p:spPr>
      </p:pic>
      <p:pic>
        <p:nvPicPr>
          <p:cNvPr id="22" name="Obrázek 21" descr="klaster_plasy-9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17032"/>
            <a:ext cx="1799861" cy="1349896"/>
          </a:xfrm>
          <a:prstGeom prst="rect">
            <a:avLst/>
          </a:prstGeom>
        </p:spPr>
      </p:pic>
      <p:pic>
        <p:nvPicPr>
          <p:cNvPr id="23" name="Obrázek 22" descr="Marianska Tyn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941168"/>
            <a:ext cx="2032000" cy="1524000"/>
          </a:xfrm>
          <a:prstGeom prst="rect">
            <a:avLst/>
          </a:prstGeom>
        </p:spPr>
      </p:pic>
      <p:pic>
        <p:nvPicPr>
          <p:cNvPr id="24" name="Obrázek 23" descr="chotěš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157192"/>
            <a:ext cx="1867989" cy="129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Národní park </a:t>
            </a:r>
            <a:r>
              <a:rPr lang="cs-CZ" sz="3200" b="1" dirty="0" err="1" smtClean="0"/>
              <a:t>Šumava</a:t>
            </a:r>
            <a:r>
              <a:rPr lang="cs-CZ" sz="3200" b="1" dirty="0" smtClean="0"/>
              <a:t>/</a:t>
            </a:r>
            <a:r>
              <a:rPr lang="cs-CZ" sz="3200" b="1" dirty="0" err="1" smtClean="0"/>
              <a:t>National</a:t>
            </a:r>
            <a:r>
              <a:rPr lang="cs-CZ" sz="3200" b="1" dirty="0" smtClean="0"/>
              <a:t> park Šumava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Český les/Bohemian </a:t>
            </a:r>
            <a:r>
              <a:rPr lang="cs-CZ" sz="3200" dirty="0" err="1" smtClean="0"/>
              <a:t>Forest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293096"/>
            <a:ext cx="5760640" cy="256490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Národní park Šumava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čelý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problémům s kůrovcem</a:t>
            </a:r>
          </a:p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park Šumava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faces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eco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catastroph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bark-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beatle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/>
          </a:p>
        </p:txBody>
      </p:sp>
      <p:pic>
        <p:nvPicPr>
          <p:cNvPr id="23554" name="Picture 2" descr="File:Povydří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1988840"/>
            <a:ext cx="2160240" cy="1620180"/>
          </a:xfrm>
          <a:prstGeom prst="rect">
            <a:avLst/>
          </a:prstGeom>
          <a:noFill/>
        </p:spPr>
      </p:pic>
      <p:pic>
        <p:nvPicPr>
          <p:cNvPr id="23558" name="Picture 6" descr="http://i.idnes.cz/08/071/org/TOM241d99_sumava_certovo_jez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2923208" cy="1647771"/>
          </a:xfrm>
          <a:prstGeom prst="rect">
            <a:avLst/>
          </a:prstGeom>
          <a:noFill/>
        </p:spPr>
      </p:pic>
      <p:pic>
        <p:nvPicPr>
          <p:cNvPr id="7" name="Obrázek 6" descr="suma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988840"/>
            <a:ext cx="3714669" cy="2506985"/>
          </a:xfrm>
          <a:prstGeom prst="rect">
            <a:avLst/>
          </a:prstGeom>
        </p:spPr>
      </p:pic>
      <p:pic>
        <p:nvPicPr>
          <p:cNvPr id="3074" name="Picture 2" descr="C:\Users\prokop\Pictures\KUPK\101004-Šumava\Fotografie Zdenka Troup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4107" y="4720580"/>
            <a:ext cx="2849893" cy="213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Škodovy závody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Skoda</a:t>
            </a:r>
            <a:r>
              <a:rPr lang="cs-CZ" sz="3200" dirty="0" smtClean="0"/>
              <a:t> Works</a:t>
            </a:r>
            <a:endParaRPr lang="cs-CZ" sz="3200" dirty="0"/>
          </a:p>
        </p:txBody>
      </p:sp>
      <p:pic>
        <p:nvPicPr>
          <p:cNvPr id="5" name="Zástupný symbol pro obsah 4" descr="lo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1905000" cy="1333500"/>
          </a:xfrm>
        </p:spPr>
      </p:pic>
      <p:pic>
        <p:nvPicPr>
          <p:cNvPr id="19458" name="Picture 2" descr="https://encrypted-tbn3.gstatic.com/images?q=tbn:ANd9GcQF2_2bS4dpB_ihupDpjHz6EI_8ETsvEZMKprVkaOhEqCCvpIMB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163" y="5378151"/>
            <a:ext cx="3743325" cy="1219201"/>
          </a:xfrm>
          <a:prstGeom prst="rect">
            <a:avLst/>
          </a:prstGeom>
          <a:noFill/>
        </p:spPr>
      </p:pic>
      <p:pic>
        <p:nvPicPr>
          <p:cNvPr id="6" name="Obrázek 5" descr="t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988840"/>
            <a:ext cx="1905000" cy="1333500"/>
          </a:xfrm>
          <a:prstGeom prst="rect">
            <a:avLst/>
          </a:prstGeom>
        </p:spPr>
      </p:pic>
      <p:pic>
        <p:nvPicPr>
          <p:cNvPr id="7" name="Obrázek 6" descr="mat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988840"/>
            <a:ext cx="1905000" cy="1333500"/>
          </a:xfrm>
          <a:prstGeom prst="rect">
            <a:avLst/>
          </a:prstGeom>
        </p:spPr>
      </p:pic>
      <p:pic>
        <p:nvPicPr>
          <p:cNvPr id="8" name="Obrázek 7" descr="trolejb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988840"/>
            <a:ext cx="1905000" cy="1333500"/>
          </a:xfrm>
          <a:prstGeom prst="rect">
            <a:avLst/>
          </a:prstGeom>
        </p:spPr>
      </p:pic>
      <p:pic>
        <p:nvPicPr>
          <p:cNvPr id="9" name="Obrázek 8" descr="hlavic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573016"/>
            <a:ext cx="3343362" cy="1175688"/>
          </a:xfrm>
          <a:prstGeom prst="rect">
            <a:avLst/>
          </a:prstGeom>
        </p:spPr>
      </p:pic>
      <p:pic>
        <p:nvPicPr>
          <p:cNvPr id="10" name="Obrázek 9" descr="cont_b0-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3573016"/>
            <a:ext cx="2019001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Osobnosti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Celebrities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06084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Jiří Trnka (1912-1969)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ek 12" descr="776806_689279__120220_Jiri_Tr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060848"/>
            <a:ext cx="2854719" cy="199593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67544" y="299695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Josef Skupa (1892-1957)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ázek 14" descr="sk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77072"/>
            <a:ext cx="2247900" cy="2028825"/>
          </a:xfrm>
          <a:prstGeom prst="rect">
            <a:avLst/>
          </a:prstGeom>
        </p:spPr>
      </p:pic>
      <p:pic>
        <p:nvPicPr>
          <p:cNvPr id="16" name="Obrázek 15" descr="rodin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2770" y="4077072"/>
            <a:ext cx="1888422" cy="129614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39552" y="40770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Karel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Gott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(1939-        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Obrázek 17" descr="220px-Kg-foto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509120"/>
            <a:ext cx="1439377" cy="2204864"/>
          </a:xfrm>
          <a:prstGeom prst="rect">
            <a:avLst/>
          </a:prstGeom>
        </p:spPr>
      </p:pic>
      <p:pic>
        <p:nvPicPr>
          <p:cNvPr id="19" name="VÄŤelka-MĂˇ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987824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6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Osobnosti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Celebrities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06084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Helena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Houdová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Miss 1999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 descr="CZ_Styl_Modelky_HelenaHoudo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432" y="1484784"/>
            <a:ext cx="2506568" cy="3481344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467544" y="28529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Petr Čech, fotbalový brankář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Obrázek 20" descr="572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1979712" cy="20766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467544" y="37890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Martin Straka, hokejista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Obrázek 22" descr="martin_straka_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05064"/>
            <a:ext cx="1936434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Sport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Sports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FC Viktoria Plzeň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HC Škoda Plzeň</a:t>
            </a:r>
            <a:endParaRPr lang="cs-CZ" dirty="0"/>
          </a:p>
        </p:txBody>
      </p:sp>
      <p:pic>
        <p:nvPicPr>
          <p:cNvPr id="21506" name="Picture 2" descr="http://www.fcviktoria.cz/images/fc-viktoria-plzen_pr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1333500" cy="1714500"/>
          </a:xfrm>
          <a:prstGeom prst="rect">
            <a:avLst/>
          </a:prstGeom>
          <a:noFill/>
        </p:spPr>
      </p:pic>
      <p:pic>
        <p:nvPicPr>
          <p:cNvPr id="21508" name="Picture 4" descr="http://www.qap.cz/project/12/cache/images/16079-634245878872551953-320x0-r-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68960"/>
            <a:ext cx="1400000" cy="171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Plzeňský kraj v Bruselu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Pilsen</a:t>
            </a:r>
            <a:r>
              <a:rPr lang="cs-CZ" sz="3600" dirty="0" smtClean="0"/>
              <a:t> Region in Brussels</a:t>
            </a:r>
            <a:endParaRPr lang="cs-CZ" sz="3600" dirty="0"/>
          </a:p>
        </p:txBody>
      </p:sp>
      <p:sp>
        <p:nvSpPr>
          <p:cNvPr id="1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67544" y="2708920"/>
            <a:ext cx="4101852" cy="37339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Pilsen Region EU Office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Place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Jamblinne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Meux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31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1030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Brussels</a:t>
            </a: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Schaerbeek</a:t>
            </a: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tel.: 0473 530 951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defRPr/>
            </a:pPr>
            <a:r>
              <a:rPr lang="cs-CZ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zbynek.prokop</a:t>
            </a: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cs-CZ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pilsenregion.eu</a:t>
            </a: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defRPr/>
            </a:pP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defRPr/>
            </a:pP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cs-CZ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plzensky</a:t>
            </a: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-kraj.</a:t>
            </a:r>
            <a:r>
              <a:rPr lang="cs-CZ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cz</a:t>
            </a: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defRPr/>
            </a:pPr>
            <a:r>
              <a:rPr lang="cs-CZ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www.</a:t>
            </a:r>
            <a:r>
              <a:rPr lang="cs-CZ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turisturaj.cz</a:t>
            </a: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 algn="ctr">
              <a:defRPr/>
            </a:pPr>
            <a:endParaRPr lang="cs-CZ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C:\Users\prokop\Pictures\KUPK\dům\place Jambline de Meux\plzensky_dum_Brus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143057"/>
            <a:ext cx="3174371" cy="408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Plzeňský kraj v Bruselu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err="1" smtClean="0"/>
              <a:t>Pilsen</a:t>
            </a:r>
            <a:r>
              <a:rPr lang="cs-CZ" sz="3600" dirty="0" smtClean="0"/>
              <a:t> Region in Brussels</a:t>
            </a:r>
            <a:endParaRPr lang="cs-CZ" sz="3600" dirty="0"/>
          </a:p>
        </p:txBody>
      </p:sp>
      <p:pic>
        <p:nvPicPr>
          <p:cNvPr id="6" name="Obrázek 5" descr="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09367"/>
            <a:ext cx="6948264" cy="484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060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Děkuji Vám za pozornost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Thank you for your attention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Poloha/</a:t>
            </a:r>
            <a:r>
              <a:rPr lang="cs-CZ" dirty="0" err="1" smtClean="0"/>
              <a:t>Location</a:t>
            </a:r>
            <a:endParaRPr lang="cs-CZ" dirty="0"/>
          </a:p>
        </p:txBody>
      </p:sp>
      <p:pic>
        <p:nvPicPr>
          <p:cNvPr id="4" name="Zástupný symbol pro obsah 3" descr="PK E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9"/>
            <a:ext cx="5256584" cy="4032448"/>
          </a:xfrm>
        </p:spPr>
      </p:pic>
      <p:sp>
        <p:nvSpPr>
          <p:cNvPr id="5" name="Šipka dolů 4"/>
          <p:cNvSpPr/>
          <p:nvPr/>
        </p:nvSpPr>
        <p:spPr>
          <a:xfrm>
            <a:off x="2339752" y="3068960"/>
            <a:ext cx="288032" cy="4023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1052736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Jak se tam dostat</a:t>
            </a:r>
          </a:p>
          <a:p>
            <a:r>
              <a:rPr lang="cs-CZ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endParaRPr lang="cs-CZ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24128" y="1772816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Letecky/By plane to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Prague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1h:20min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ČSA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 Brussels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Č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348880"/>
            <a:ext cx="954547" cy="340185"/>
          </a:xfrm>
          <a:prstGeom prst="rect">
            <a:avLst/>
          </a:prstGeom>
        </p:spPr>
      </p:pic>
      <p:pic>
        <p:nvPicPr>
          <p:cNvPr id="10" name="Obrázek 9" descr="S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708920"/>
            <a:ext cx="932408" cy="17393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724128" y="3068960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Autobusem/By bus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9h:30min</a:t>
            </a: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Eurolines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Student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Agency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ek 11" descr="euroli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645024"/>
            <a:ext cx="1310655" cy="261087"/>
          </a:xfrm>
          <a:prstGeom prst="rect">
            <a:avLst/>
          </a:prstGeom>
        </p:spPr>
      </p:pic>
      <p:pic>
        <p:nvPicPr>
          <p:cNvPr id="13" name="Obrázek 12" descr="student agenc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6175" y="3933056"/>
            <a:ext cx="1647825" cy="3333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796136" y="44371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Autem/By car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7h:45min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68144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Vlakem/By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train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min. 9h:29min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rokop\AppData\Local\Microsoft\Windows\Temporary Internet Files\Content.IE5\3TZKV2FN\MC90044173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293096"/>
            <a:ext cx="1155576" cy="1155576"/>
          </a:xfrm>
          <a:prstGeom prst="rect">
            <a:avLst/>
          </a:prstGeom>
          <a:noFill/>
        </p:spPr>
      </p:pic>
      <p:pic>
        <p:nvPicPr>
          <p:cNvPr id="1027" name="Picture 3" descr="C:\Users\prokop\AppData\Local\Microsoft\Windows\Temporary Internet Files\Content.IE5\WU94FXLA\MC90035938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6970" y="5589240"/>
            <a:ext cx="1837030" cy="982980"/>
          </a:xfrm>
          <a:prstGeom prst="rect">
            <a:avLst/>
          </a:prstGeom>
          <a:noFill/>
        </p:spPr>
      </p:pic>
      <p:cxnSp>
        <p:nvCxnSpPr>
          <p:cNvPr id="20" name="Přímá spojovací šipka 19"/>
          <p:cNvCxnSpPr>
            <a:stCxn id="5" idx="2"/>
          </p:cNvCxnSpPr>
          <p:nvPr/>
        </p:nvCxnSpPr>
        <p:spPr>
          <a:xfrm>
            <a:off x="2483768" y="3471304"/>
            <a:ext cx="792088" cy="17372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411760" y="34917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800km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1" grpId="0"/>
      <p:bldP spid="14" grpId="0"/>
      <p:bldP spid="1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1205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Charakteristika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2727568"/>
            <a:ext cx="4978896" cy="372576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Krajské město:	Plzeň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Rozloha:		7.561 km</a:t>
            </a:r>
            <a:r>
              <a:rPr lang="cs-CZ" sz="28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Počet obyvatel:	579.583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Capital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		Pilsen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Area:		7.561 km</a:t>
            </a:r>
            <a:r>
              <a:rPr lang="cs-CZ" sz="28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:	579.583</a:t>
            </a:r>
          </a:p>
        </p:txBody>
      </p:sp>
      <p:pic>
        <p:nvPicPr>
          <p:cNvPr id="5122" name="Picture 2" descr="http://www.hauner.cz/GC2JD9H/reky-plzen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600400" cy="4517997"/>
          </a:xfrm>
          <a:prstGeom prst="rect">
            <a:avLst/>
          </a:prstGeom>
          <a:noFill/>
        </p:spPr>
      </p:pic>
      <p:pic>
        <p:nvPicPr>
          <p:cNvPr id="5" name="Picture 8" descr="http://www.digestore-faber.cz/public/images/kraj-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70782"/>
            <a:ext cx="2664296" cy="159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Zajímavosti kraje – co navštívit?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Highlights</a:t>
            </a:r>
            <a:r>
              <a:rPr lang="cs-CZ" sz="3200" dirty="0" smtClean="0"/>
              <a:t> – </a:t>
            </a:r>
            <a:r>
              <a:rPr lang="cs-CZ" sz="3200" dirty="0" err="1" smtClean="0"/>
              <a:t>What</a:t>
            </a:r>
            <a:r>
              <a:rPr lang="cs-CZ" sz="3200" dirty="0" smtClean="0"/>
              <a:t> to </a:t>
            </a:r>
            <a:r>
              <a:rPr lang="cs-CZ" sz="3200" dirty="0" err="1" smtClean="0"/>
              <a:t>see</a:t>
            </a:r>
            <a:r>
              <a:rPr lang="cs-CZ" sz="3200" dirty="0" smtClean="0"/>
              <a:t>?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chemeClr val="tx1"/>
                </a:solidFill>
              </a:rPr>
              <a:t>město Plzeň/City </a:t>
            </a:r>
            <a:r>
              <a:rPr lang="cs-CZ" sz="3200" dirty="0" err="1" smtClean="0">
                <a:solidFill>
                  <a:schemeClr val="tx1"/>
                </a:solidFill>
              </a:rPr>
              <a:t>of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Pilsen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rokop\Pictures\KUPK\fotky kraje\Plz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6585483" cy="4389437"/>
          </a:xfrm>
          <a:prstGeom prst="rect">
            <a:avLst/>
          </a:prstGeom>
          <a:noFill/>
        </p:spPr>
      </p:pic>
      <p:pic>
        <p:nvPicPr>
          <p:cNvPr id="6" name="Obrázek 5" descr="sv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6624736" cy="4464496"/>
          </a:xfrm>
          <a:prstGeom prst="rect">
            <a:avLst/>
          </a:prstGeom>
        </p:spPr>
      </p:pic>
      <p:pic>
        <p:nvPicPr>
          <p:cNvPr id="7" name="Obrázek 6" descr="sv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6624736" cy="44644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64288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plzen.eu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Zajímavosti kraje – co navštívit?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Highlights</a:t>
            </a:r>
            <a:r>
              <a:rPr lang="cs-CZ" sz="3200" dirty="0" smtClean="0"/>
              <a:t> – </a:t>
            </a:r>
            <a:r>
              <a:rPr lang="cs-CZ" sz="3200" dirty="0" err="1" smtClean="0"/>
              <a:t>What</a:t>
            </a:r>
            <a:r>
              <a:rPr lang="cs-CZ" sz="3200" dirty="0" smtClean="0"/>
              <a:t> to </a:t>
            </a:r>
            <a:r>
              <a:rPr lang="cs-CZ" sz="3200" dirty="0" err="1" smtClean="0"/>
              <a:t>see</a:t>
            </a:r>
            <a:r>
              <a:rPr lang="cs-CZ" sz="3200" dirty="0" smtClean="0"/>
              <a:t>?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chemeClr val="tx1"/>
                </a:solidFill>
              </a:rPr>
              <a:t>město Plzeň/City </a:t>
            </a:r>
            <a:r>
              <a:rPr lang="cs-CZ" sz="3200" dirty="0" err="1" smtClean="0">
                <a:solidFill>
                  <a:schemeClr val="tx1"/>
                </a:solidFill>
              </a:rPr>
              <a:t>of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Pilsen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26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ZOO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botanic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gardens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„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dinopark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“)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lev z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240360" cy="2608986"/>
          </a:xfrm>
          <a:prstGeom prst="rect">
            <a:avLst/>
          </a:prstGeom>
        </p:spPr>
      </p:pic>
      <p:pic>
        <p:nvPicPr>
          <p:cNvPr id="6" name="Obrázek 5" descr="zo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869160"/>
            <a:ext cx="2438400" cy="1621536"/>
          </a:xfrm>
          <a:prstGeom prst="rect">
            <a:avLst/>
          </a:prstGeom>
        </p:spPr>
      </p:pic>
      <p:pic>
        <p:nvPicPr>
          <p:cNvPr id="7" name="Obrázek 6" descr="Dino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36912"/>
            <a:ext cx="2438400" cy="1621536"/>
          </a:xfrm>
          <a:prstGeom prst="rect">
            <a:avLst/>
          </a:prstGeom>
        </p:spPr>
      </p:pic>
      <p:pic>
        <p:nvPicPr>
          <p:cNvPr id="8" name="Obrázek 7" descr="Dinopark%20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05064"/>
            <a:ext cx="2438400" cy="162153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31632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zooplzen.cz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Zajímavosti kraje – co navštívit?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Highlights</a:t>
            </a:r>
            <a:r>
              <a:rPr lang="cs-CZ" sz="3200" dirty="0" smtClean="0"/>
              <a:t> – </a:t>
            </a:r>
            <a:r>
              <a:rPr lang="cs-CZ" sz="3200" dirty="0" err="1" smtClean="0"/>
              <a:t>What</a:t>
            </a:r>
            <a:r>
              <a:rPr lang="cs-CZ" sz="3200" dirty="0" smtClean="0"/>
              <a:t> to </a:t>
            </a:r>
            <a:r>
              <a:rPr lang="cs-CZ" sz="3200" dirty="0" err="1" smtClean="0"/>
              <a:t>see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město Plzeň / City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Pilsen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703016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židovská synagoga</a:t>
            </a:r>
          </a:p>
          <a:p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Jewish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Synagogue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-největší v České republice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-druhá největší v Evropě</a:t>
            </a:r>
          </a:p>
          <a:p>
            <a:pPr>
              <a:buFontTx/>
              <a:buChar char="-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třetí největší na světě</a:t>
            </a:r>
          </a:p>
          <a:p>
            <a:pPr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largest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Czech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Republic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largest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Europe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third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largest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world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434px-Synagogue_Plzen_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84783"/>
            <a:ext cx="3419873" cy="5095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Zajímavosti kraje – co navštívit?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Highlights</a:t>
            </a:r>
            <a:r>
              <a:rPr lang="cs-CZ" sz="3200" dirty="0" smtClean="0"/>
              <a:t> – </a:t>
            </a:r>
            <a:r>
              <a:rPr lang="cs-CZ" sz="3200" dirty="0" err="1" smtClean="0"/>
              <a:t>What</a:t>
            </a:r>
            <a:r>
              <a:rPr lang="cs-CZ" sz="3200" dirty="0" smtClean="0"/>
              <a:t> to </a:t>
            </a:r>
            <a:r>
              <a:rPr lang="cs-CZ" sz="3200" dirty="0" err="1" smtClean="0"/>
              <a:t>see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město Plzeň / City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Pilsen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292494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Plzeňský Prazdroj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Pilsner</a:t>
            </a:r>
            <a:r>
              <a:rPr lang="cs-CZ" sz="2400" dirty="0" smtClean="0"/>
              <a:t> </a:t>
            </a:r>
            <a:r>
              <a:rPr lang="cs-CZ" sz="2400" dirty="0" err="1" smtClean="0"/>
              <a:t>Urquell</a:t>
            </a:r>
            <a:endParaRPr lang="cs-CZ" sz="2400" dirty="0" smtClean="0"/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pivovar a muzeum</a:t>
            </a:r>
          </a:p>
          <a:p>
            <a:pPr>
              <a:buFontTx/>
              <a:buChar char="-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brewery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museum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hoptomology.com/wordpress/wp-content/uploads/2011/11/pilsner_urqu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4029075" cy="3000376"/>
          </a:xfrm>
          <a:prstGeom prst="rect">
            <a:avLst/>
          </a:prstGeom>
          <a:noFill/>
        </p:spPr>
      </p:pic>
      <p:pic>
        <p:nvPicPr>
          <p:cNvPr id="7" name="Picture 4" descr="http://images2.wikia.nocookie.net/__cb20100105195613/necyklopedie/images/2/25/Pilsner_urquell_b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784" y="3135849"/>
            <a:ext cx="1979712" cy="2093351"/>
          </a:xfrm>
          <a:prstGeom prst="rect">
            <a:avLst/>
          </a:prstGeom>
          <a:noFill/>
        </p:spPr>
      </p:pic>
      <p:pic>
        <p:nvPicPr>
          <p:cNvPr id="9" name="Obrázek 8" descr="27_09_10_pivovar-plz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157192"/>
            <a:ext cx="2297832" cy="1531888"/>
          </a:xfrm>
          <a:prstGeom prst="rect">
            <a:avLst/>
          </a:prstGeom>
        </p:spPr>
      </p:pic>
      <p:pic>
        <p:nvPicPr>
          <p:cNvPr id="10" name="Obrázek 9" descr="pivovary_plzen_nadvo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941168"/>
            <a:ext cx="1828800" cy="130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PLZEŇ – Evropské město kultury 2015</a:t>
            </a:r>
            <a:br>
              <a:rPr lang="cs-CZ" sz="3200" b="1" dirty="0" smtClean="0"/>
            </a:br>
            <a:r>
              <a:rPr lang="cs-CZ" sz="3200" b="1" dirty="0" smtClean="0"/>
              <a:t>PILSEN – </a:t>
            </a:r>
            <a:r>
              <a:rPr lang="cs-CZ" sz="3200" b="1" dirty="0" err="1" smtClean="0"/>
              <a:t>European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capital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culture</a:t>
            </a:r>
            <a:r>
              <a:rPr lang="cs-CZ" sz="3200" b="1" dirty="0" smtClean="0"/>
              <a:t> 2015</a:t>
            </a:r>
            <a:endParaRPr lang="cs-CZ" sz="3200" dirty="0"/>
          </a:p>
        </p:txBody>
      </p:sp>
      <p:pic>
        <p:nvPicPr>
          <p:cNvPr id="11" name="Zástupný symbol pro obsah 10" descr="EMK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229600" cy="3735480"/>
          </a:xfrm>
        </p:spPr>
      </p:pic>
      <p:sp>
        <p:nvSpPr>
          <p:cNvPr id="12" name="TextovéPole 11"/>
          <p:cNvSpPr txBox="1"/>
          <p:nvPr/>
        </p:nvSpPr>
        <p:spPr>
          <a:xfrm>
            <a:off x="467544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www.plzen2015.net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Další zajímavá místa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Other</a:t>
            </a:r>
            <a:r>
              <a:rPr lang="cs-CZ" sz="3200" dirty="0" smtClean="0"/>
              <a:t> </a:t>
            </a:r>
            <a:r>
              <a:rPr lang="cs-CZ" sz="3200" dirty="0" err="1" smtClean="0"/>
              <a:t>places</a:t>
            </a:r>
            <a:r>
              <a:rPr lang="cs-CZ" sz="3200" dirty="0" smtClean="0"/>
              <a:t> to go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Města a městečka/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towns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towns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stribro-9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6832"/>
            <a:ext cx="2634062" cy="1832868"/>
          </a:xfrm>
          <a:prstGeom prst="rect">
            <a:avLst/>
          </a:prstGeom>
        </p:spPr>
      </p:pic>
      <p:pic>
        <p:nvPicPr>
          <p:cNvPr id="8" name="Obrázek 7" descr="tachov_jpg_4cce09d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564904"/>
            <a:ext cx="2027717" cy="1520788"/>
          </a:xfrm>
          <a:prstGeom prst="rect">
            <a:avLst/>
          </a:prstGeom>
        </p:spPr>
      </p:pic>
      <p:pic>
        <p:nvPicPr>
          <p:cNvPr id="9" name="Obrázek 8" descr="domažl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789040"/>
            <a:ext cx="3203848" cy="2095922"/>
          </a:xfrm>
          <a:prstGeom prst="rect">
            <a:avLst/>
          </a:prstGeom>
        </p:spPr>
      </p:pic>
      <p:pic>
        <p:nvPicPr>
          <p:cNvPr id="10" name="Obrázek 9" descr="klatovy-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725144"/>
            <a:ext cx="2656847" cy="198884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7544" y="24208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Stříbro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31409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Tachov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38610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Domažlice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486916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- Klatovy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4">
      <a:dk1>
        <a:sysClr val="windowText" lastClr="000000"/>
      </a:dk1>
      <a:lt1>
        <a:sysClr val="window" lastClr="C0C0C0"/>
      </a:lt1>
      <a:dk2>
        <a:srgbClr val="04617B"/>
      </a:dk2>
      <a:lt2>
        <a:srgbClr val="DBF5F9"/>
      </a:lt2>
      <a:accent1>
        <a:srgbClr val="FFC000"/>
      </a:accent1>
      <a:accent2>
        <a:srgbClr val="54A838"/>
      </a:accent2>
      <a:accent3>
        <a:srgbClr val="54A838"/>
      </a:accent3>
      <a:accent4>
        <a:srgbClr val="92D050"/>
      </a:accent4>
      <a:accent5>
        <a:srgbClr val="0070C0"/>
      </a:accent5>
      <a:accent6>
        <a:srgbClr val="0070C0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275</Words>
  <Application>Microsoft Office PowerPoint</Application>
  <PresentationFormat>Předvádění na obrazovce (4:3)</PresentationFormat>
  <Paragraphs>99</Paragraphs>
  <Slides>19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Tok</vt:lpstr>
      <vt:lpstr>Plzeňský kraj Pilsen Region</vt:lpstr>
      <vt:lpstr>Poloha/Location</vt:lpstr>
      <vt:lpstr>Charakteristika Characteristics</vt:lpstr>
      <vt:lpstr>Zajímavosti kraje – co navštívit? Highlights – What to see?  město Plzeň/City of Pilsen</vt:lpstr>
      <vt:lpstr>Zajímavosti kraje – co navštívit? Highlights – What to see?  město Plzeň/City of Pilsen</vt:lpstr>
      <vt:lpstr>Zajímavosti kraje – co navštívit? Highlights – What to see?</vt:lpstr>
      <vt:lpstr>Zajímavosti kraje – co navštívit? Highlights – What to see?</vt:lpstr>
      <vt:lpstr>PLZEŇ – Evropské město kultury 2015 PILSEN – European capital of culture 2015</vt:lpstr>
      <vt:lpstr>Další zajímavá místa Other places to go</vt:lpstr>
      <vt:lpstr>Další zajímavá místa Other places to go</vt:lpstr>
      <vt:lpstr>Další zajímavá místa Other places to go</vt:lpstr>
      <vt:lpstr>Národní park Šumava/National park Šumava Český les/Bohemian Forest</vt:lpstr>
      <vt:lpstr>Škodovy závody Skoda Works</vt:lpstr>
      <vt:lpstr>Osobnosti Celebrities</vt:lpstr>
      <vt:lpstr>Osobnosti Celebrities</vt:lpstr>
      <vt:lpstr>Sport Sports</vt:lpstr>
      <vt:lpstr>Plzeňský kraj v Bruselu Pilsen Region in Brussels</vt:lpstr>
      <vt:lpstr>Plzeňský kraj v Bruselu Pilsen Region in Brussels</vt:lpstr>
      <vt:lpstr>Děkuji Vám za pozornost  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Kaňka</dc:creator>
  <cp:lastModifiedBy>Prokop Zbyněk</cp:lastModifiedBy>
  <cp:revision>63</cp:revision>
  <dcterms:created xsi:type="dcterms:W3CDTF">2012-09-27T19:08:16Z</dcterms:created>
  <dcterms:modified xsi:type="dcterms:W3CDTF">2012-10-01T12:21:28Z</dcterms:modified>
</cp:coreProperties>
</file>