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369" r:id="rId3"/>
    <p:sldId id="371" r:id="rId4"/>
    <p:sldId id="407" r:id="rId5"/>
    <p:sldId id="406" r:id="rId6"/>
    <p:sldId id="405" r:id="rId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lech Petr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FF66"/>
    <a:srgbClr val="FF0000"/>
    <a:srgbClr val="669900"/>
    <a:srgbClr val="FF9933"/>
    <a:srgbClr val="996600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746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A04908-B080-4D4A-ABB1-33D821214CC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9361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BD2EEB-917C-481D-97F1-A202C54FB1B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178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99B90-EABC-4154-A702-1D8F6424D65C}" type="slidenum">
              <a:rPr lang="cs-CZ"/>
              <a:pPr/>
              <a:t>1</a:t>
            </a:fld>
            <a:endParaRPr lang="cs-CZ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E081E-A2FD-4E68-836E-BE4E3D5100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622AF-84B8-4BB1-9781-B53D5FB8FB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E0289-87DD-4007-95AE-4E8DFAC67F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1E6215-8A50-49BA-B42C-EB72677DE8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B8A69-57A0-488F-9F60-BCCCECBFF5C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D254-ECE8-4F58-BED9-EEDB69A8556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8D7DC-81FB-4976-8557-7BBF343D06B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86B8-1051-413C-8B5C-AAF5B11B61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DCFA6-EBA3-46DC-A628-49C0055023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4CD21-B7A9-40D0-83C1-469A4A9F381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1FD9-F90E-47A1-92D2-3CC04A60B4C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1BFA8-A1E0-4AAA-B6A5-00F524CC523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664802-AE58-4F8A-999B-661B982E132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36AD-AEFB-4DA9-924A-D23181CED8DB}" type="slidenum">
              <a:rPr lang="cs-CZ"/>
              <a:pPr/>
              <a:t>1</a:t>
            </a:fld>
            <a:endParaRPr lang="cs-CZ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348880"/>
            <a:ext cx="8352928" cy="3024336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Aktualizace ZÚR PK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76825" y="54927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300786"/>
            <a:ext cx="7848600" cy="1080542"/>
          </a:xfrm>
          <a:noFill/>
          <a:ln/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Krajský úřad Plzeňského kraje</a:t>
            </a:r>
          </a:p>
          <a:p>
            <a:pPr algn="l">
              <a:lnSpc>
                <a:spcPct val="80000"/>
              </a:lnSpc>
            </a:pPr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Odbor regionálního </a:t>
            </a:r>
            <a:r>
              <a:rPr lang="cs-CZ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rozvoje</a:t>
            </a:r>
          </a:p>
          <a:p>
            <a:pPr algn="just">
              <a:lnSpc>
                <a:spcPct val="80000"/>
              </a:lnSpc>
            </a:pPr>
            <a:r>
              <a:rPr lang="cs-CZ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Oddělení územního plánování </a:t>
            </a: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	</a:t>
            </a:r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</a:t>
            </a:r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cs-CZ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Porada na úseku ÚP a OPK, 1. 12. 2016</a:t>
            </a:r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							</a:t>
            </a:r>
            <a:endParaRPr lang="cs-CZ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80000"/>
              </a:lnSpc>
            </a:pPr>
            <a:r>
              <a:rPr lang="cs-C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515144"/>
          </a:xfrm>
        </p:spPr>
        <p:txBody>
          <a:bodyPr/>
          <a:lstStyle/>
          <a:p>
            <a:r>
              <a:rPr lang="cs-CZ" sz="4000" dirty="0" smtClean="0">
                <a:latin typeface="Calibri" pitchFamily="34" charset="0"/>
              </a:rPr>
              <a:t>Aktualizace ZÚR PK</a:t>
            </a:r>
            <a:endParaRPr lang="cs-CZ" sz="4000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68552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latin typeface="Calibri" pitchFamily="34" charset="0"/>
              </a:rPr>
              <a:t>Aktualizace č. 2 ZÚR PK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návrh oprávněného investora ČEPS a. s.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rozšíření stávajícího koridoru pro zdvojení VVN 400 </a:t>
            </a:r>
            <a:r>
              <a:rPr lang="cs-CZ" sz="2400" dirty="0" err="1" smtClean="0">
                <a:latin typeface="Calibri" pitchFamily="34" charset="0"/>
              </a:rPr>
              <a:t>kV</a:t>
            </a:r>
            <a:r>
              <a:rPr lang="cs-CZ" sz="2400" dirty="0" smtClean="0">
                <a:latin typeface="Calibri" pitchFamily="34" charset="0"/>
              </a:rPr>
              <a:t> ze 100 m na 300 m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zapracování koridoru nového, vycházejícího z aktualizované PÚR ČR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projekt společného zájmu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financování ze strany oprávněného investora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tlak na rychlost pořízení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veškeré další požadavky budou zamítány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vybírání zpracovatele</a:t>
            </a:r>
          </a:p>
          <a:p>
            <a:pPr>
              <a:buFontTx/>
              <a:buChar char="-"/>
            </a:pPr>
            <a:endParaRPr lang="cs-CZ" sz="1600" dirty="0" smtClean="0">
              <a:latin typeface="Calibri" pitchFamily="34" charset="0"/>
            </a:endParaRPr>
          </a:p>
          <a:p>
            <a:endParaRPr lang="cs-CZ" sz="2000" b="1" dirty="0" smtClean="0">
              <a:latin typeface="Calibri" pitchFamily="34" charset="0"/>
            </a:endParaRPr>
          </a:p>
          <a:p>
            <a:endParaRPr lang="cs-CZ" sz="2000" b="1" dirty="0" smtClean="0">
              <a:latin typeface="Calibri" pitchFamily="34" charset="0"/>
            </a:endParaRPr>
          </a:p>
          <a:p>
            <a:endParaRPr lang="cs-CZ" sz="2000" b="1" dirty="0" smtClean="0">
              <a:latin typeface="Calibri" pitchFamily="34" charset="0"/>
            </a:endParaRPr>
          </a:p>
          <a:p>
            <a:endParaRPr lang="cs-CZ" sz="2000" b="1" dirty="0" smtClean="0">
              <a:latin typeface="Calibri" pitchFamily="34" charset="0"/>
            </a:endParaRPr>
          </a:p>
          <a:p>
            <a:endParaRPr lang="cs-CZ" sz="1800" dirty="0"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8A69-57A0-488F-9F60-BCCCECBFF5CA}" type="slidenum">
              <a:rPr lang="cs-CZ" smtClean="0">
                <a:latin typeface="Calibri" pitchFamily="34" charset="0"/>
              </a:rPr>
              <a:pPr/>
              <a:t>2</a:t>
            </a:fld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CD21-B7A9-40D0-83C1-469A4A9F3818}" type="slidenum">
              <a:rPr lang="cs-CZ" smtClean="0">
                <a:latin typeface="Calibri" pitchFamily="34" charset="0"/>
              </a:rPr>
              <a:pPr/>
              <a:t>3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80867"/>
            <a:ext cx="6164982" cy="60884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947192"/>
          </a:xfrm>
        </p:spPr>
        <p:txBody>
          <a:bodyPr/>
          <a:lstStyle/>
          <a:p>
            <a:r>
              <a:rPr lang="cs-CZ" sz="4000" dirty="0" smtClean="0">
                <a:latin typeface="Calibri" pitchFamily="34" charset="0"/>
              </a:rPr>
              <a:t>Aktualizace č. 2 ZÚR PK</a:t>
            </a:r>
            <a:endParaRPr lang="cs-CZ" sz="4000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latin typeface="Calibri" pitchFamily="34" charset="0"/>
              </a:rPr>
              <a:t>Problémy</a:t>
            </a:r>
          </a:p>
          <a:p>
            <a:pPr>
              <a:buNone/>
            </a:pPr>
            <a:endParaRPr lang="cs-CZ" sz="2800" u="sng" dirty="0" smtClean="0">
              <a:latin typeface="Calibri" pitchFamily="34" charset="0"/>
            </a:endParaRPr>
          </a:p>
          <a:p>
            <a:r>
              <a:rPr lang="cs-CZ" sz="2400" dirty="0" smtClean="0">
                <a:latin typeface="Calibri" pitchFamily="34" charset="0"/>
              </a:rPr>
              <a:t>požadavky na změny územních plánů ze strany ČEPS a. s.</a:t>
            </a:r>
          </a:p>
          <a:p>
            <a:pPr>
              <a:buNone/>
            </a:pPr>
            <a:endParaRPr lang="cs-CZ" sz="2400" dirty="0" smtClean="0">
              <a:latin typeface="Calibri" pitchFamily="34" charset="0"/>
            </a:endParaRPr>
          </a:p>
          <a:p>
            <a:r>
              <a:rPr lang="cs-CZ" sz="2400" dirty="0" smtClean="0">
                <a:latin typeface="Calibri" pitchFamily="34" charset="0"/>
              </a:rPr>
              <a:t>podněty na přezkum ze strany ČEPS a. s.</a:t>
            </a:r>
            <a:endParaRPr lang="cs-CZ" sz="2400" dirty="0"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8A69-57A0-488F-9F60-BCCCECBFF5C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CD21-B7A9-40D0-83C1-469A4A9F3818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1560" y="609600"/>
            <a:ext cx="7772400" cy="5151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Aktualizace ZÚR PK</a:t>
            </a: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16024" y="1628800"/>
            <a:ext cx="7772400" cy="49685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Aktualizace č. 3 ZÚR PK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klasická „velká“ aktualizace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cs-CZ" sz="2400" dirty="0" smtClean="0">
                <a:latin typeface="Calibri" pitchFamily="34" charset="0"/>
                <a:cs typeface="Arial" pitchFamily="34" charset="0"/>
              </a:rPr>
              <a:t>zahájení prací zhruba březen 2017 </a:t>
            </a:r>
            <a:endParaRPr lang="cs-CZ" sz="2400" dirty="0" smtClean="0">
              <a:latin typeface="Calibri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cs-CZ" sz="2400" dirty="0" smtClean="0">
                <a:latin typeface="Calibri" pitchFamily="34" charset="0"/>
                <a:cs typeface="Arial" pitchFamily="34" charset="0"/>
              </a:rPr>
              <a:t>příjem </a:t>
            </a:r>
            <a:r>
              <a:rPr lang="cs-CZ" sz="2400" dirty="0" smtClean="0">
                <a:latin typeface="Calibri" pitchFamily="34" charset="0"/>
                <a:cs typeface="Arial" pitchFamily="34" charset="0"/>
              </a:rPr>
              <a:t>požadavků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cs-CZ" sz="2400" dirty="0" smtClean="0">
                <a:latin typeface="Calibri" pitchFamily="34" charset="0"/>
                <a:cs typeface="Arial" pitchFamily="34" charset="0"/>
              </a:rPr>
              <a:t>předložení projednané Zprávy zastupitelstvu do konce března </a:t>
            </a:r>
            <a:r>
              <a:rPr lang="cs-CZ" sz="2400" dirty="0" smtClean="0">
                <a:latin typeface="Calibri" pitchFamily="34" charset="0"/>
                <a:cs typeface="Arial" pitchFamily="34" charset="0"/>
              </a:rPr>
              <a:t>2018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cs-CZ" sz="2400" kern="0" dirty="0" smtClean="0">
                <a:latin typeface="Calibri" pitchFamily="34" charset="0"/>
                <a:cs typeface="Arial" pitchFamily="34" charset="0"/>
              </a:rPr>
              <a:t>aktualizace celého území kraje</a:t>
            </a:r>
            <a:endParaRPr kumimoji="0" lang="cs-CZ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8A69-57A0-488F-9F60-BCCCECBFF5CA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1772816"/>
            <a:ext cx="4176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600" b="1" dirty="0" smtClean="0"/>
          </a:p>
          <a:p>
            <a:pPr algn="ctr"/>
            <a:r>
              <a:rPr lang="cs-CZ" sz="3600" b="1" dirty="0" smtClean="0">
                <a:latin typeface="Calibri" pitchFamily="34" charset="0"/>
              </a:rPr>
              <a:t>Děkuji za pozornost</a:t>
            </a:r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1600" b="1" dirty="0" smtClean="0"/>
          </a:p>
          <a:p>
            <a:pPr algn="ctr"/>
            <a:r>
              <a:rPr lang="cs-CZ" sz="1600" b="1" dirty="0" smtClean="0">
                <a:latin typeface="Calibri" pitchFamily="34" charset="0"/>
              </a:rPr>
              <a:t>Mgr. Jaroslav Kovanda</a:t>
            </a:r>
            <a:endParaRPr lang="cs-CZ" sz="1600" dirty="0" smtClean="0">
              <a:latin typeface="Calibri" pitchFamily="34" charset="0"/>
            </a:endParaRPr>
          </a:p>
          <a:p>
            <a:pPr algn="ctr"/>
            <a:r>
              <a:rPr lang="cs-CZ" sz="1600" dirty="0" smtClean="0">
                <a:latin typeface="Calibri" pitchFamily="34" charset="0"/>
              </a:rPr>
              <a:t>oddělení územního plánování</a:t>
            </a:r>
          </a:p>
          <a:p>
            <a:pPr algn="ctr"/>
            <a:r>
              <a:rPr lang="cs-CZ" sz="1600" dirty="0" smtClean="0">
                <a:latin typeface="Calibri" pitchFamily="34" charset="0"/>
              </a:rPr>
              <a:t>tel. 377 195 563</a:t>
            </a:r>
          </a:p>
          <a:p>
            <a:pPr algn="ctr"/>
            <a:r>
              <a:rPr lang="cs-CZ" sz="1600" dirty="0" smtClean="0">
                <a:latin typeface="Calibri" pitchFamily="34" charset="0"/>
              </a:rPr>
              <a:t> </a:t>
            </a:r>
            <a:r>
              <a:rPr lang="cs-CZ" sz="1600" i="1" u="sng" dirty="0" err="1" smtClean="0">
                <a:latin typeface="Calibri" pitchFamily="34" charset="0"/>
              </a:rPr>
              <a:t>jaroslav.kovanda</a:t>
            </a:r>
            <a:r>
              <a:rPr lang="cs-CZ" sz="1600" i="1" u="sng" dirty="0" smtClean="0">
                <a:latin typeface="Calibri" pitchFamily="34" charset="0"/>
              </a:rPr>
              <a:t>@</a:t>
            </a:r>
            <a:r>
              <a:rPr lang="cs-CZ" sz="1600" i="1" u="sng" dirty="0" err="1" smtClean="0">
                <a:latin typeface="Calibri" pitchFamily="34" charset="0"/>
              </a:rPr>
              <a:t>plzensky</a:t>
            </a:r>
            <a:r>
              <a:rPr lang="cs-CZ" sz="1600" i="1" u="sng" dirty="0" smtClean="0">
                <a:latin typeface="Calibri" pitchFamily="34" charset="0"/>
              </a:rPr>
              <a:t>-kraj.</a:t>
            </a:r>
            <a:r>
              <a:rPr lang="cs-CZ" sz="1600" i="1" u="sng" dirty="0" err="1" smtClean="0">
                <a:latin typeface="Calibri" pitchFamily="34" charset="0"/>
              </a:rPr>
              <a:t>cz</a:t>
            </a:r>
            <a:endParaRPr lang="cs-CZ" sz="1600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_powerpoint_znak">
  <a:themeElements>
    <a:clrScheme name="šablona_powerpoint_zna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šablona_powerpoint_zna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_powerpoint_zna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_powerpoint_zna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šablona_powerpoint_znak</Template>
  <TotalTime>5727</TotalTime>
  <Words>153</Words>
  <Application>Microsoft Office PowerPoint</Application>
  <PresentationFormat>Předvádění na obrazovce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šablona_powerpoint_znak</vt:lpstr>
      <vt:lpstr>Aktualizace ZÚR PK  </vt:lpstr>
      <vt:lpstr>Aktualizace ZÚR PK</vt:lpstr>
      <vt:lpstr>Snímek 3</vt:lpstr>
      <vt:lpstr>Aktualizace č. 2 ZÚR PK</vt:lpstr>
      <vt:lpstr>Snímek 5</vt:lpstr>
      <vt:lpstr>Snímek 6</vt:lpstr>
    </vt:vector>
  </TitlesOfParts>
  <Company>KÚPK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Název dokumentu</dc:title>
  <dc:creator>KÚPK</dc:creator>
  <cp:lastModifiedBy>Jaroslav Kovanda</cp:lastModifiedBy>
  <cp:revision>270</cp:revision>
  <dcterms:created xsi:type="dcterms:W3CDTF">2006-01-16T08:12:59Z</dcterms:created>
  <dcterms:modified xsi:type="dcterms:W3CDTF">2016-11-30T10:17:26Z</dcterms:modified>
</cp:coreProperties>
</file>