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6" r:id="rId2"/>
    <p:sldId id="275" r:id="rId3"/>
    <p:sldId id="285" r:id="rId4"/>
    <p:sldId id="286" r:id="rId5"/>
    <p:sldId id="282" r:id="rId6"/>
    <p:sldId id="280" r:id="rId7"/>
    <p:sldId id="283" r:id="rId8"/>
    <p:sldId id="284" r:id="rId9"/>
    <p:sldId id="279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67" d="100"/>
          <a:sy n="167" d="100"/>
        </p:scale>
        <p:origin x="1592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/>
              <a:t>Záhlaví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C78CD7-80B2-49F9-A2A5-FC0AF35C453A}" type="datetimeFigureOut">
              <a:rPr lang="cs-CZ" smtClean="0"/>
              <a:t>11.06.2025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EF64D-BB8B-4A71-95C3-67DEB856D6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2154266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/>
              <a:t>Záhlaví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2EE71B-5620-4C68-8DA7-C64C5CD00BBA}" type="datetimeFigureOut">
              <a:rPr lang="cs-CZ" smtClean="0"/>
              <a:t>11.06.2025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822548-E79E-46AC-B8DC-4382670794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888488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73188" y="3447206"/>
            <a:ext cx="4485011" cy="1755031"/>
          </a:xfrm>
        </p:spPr>
        <p:txBody>
          <a:bodyPr anchor="b">
            <a:normAutofit/>
          </a:bodyPr>
          <a:lstStyle>
            <a:lvl1pPr algn="r">
              <a:defRPr sz="3600" b="1"/>
            </a:lvl1pPr>
          </a:lstStyle>
          <a:p>
            <a:r>
              <a:rPr lang="cs-CZ" dirty="0"/>
              <a:t>Název prezentace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00200" y="5202238"/>
            <a:ext cx="6858000" cy="818236"/>
          </a:xfrm>
        </p:spPr>
        <p:txBody>
          <a:bodyPr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Podnadpis prezentace</a:t>
            </a:r>
            <a:endParaRPr lang="en-US" dirty="0"/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205" y="1072450"/>
            <a:ext cx="1879697" cy="4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930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1744133"/>
            <a:ext cx="4633912" cy="2022476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cs-CZ" dirty="0"/>
              <a:t>Nadpis sekce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766609"/>
            <a:ext cx="463391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205" y="1072450"/>
            <a:ext cx="1879697" cy="4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022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Nadpis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9640"/>
              </a:buClr>
              <a:defRPr/>
            </a:lvl1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628650" y="792000"/>
            <a:ext cx="78867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Zástupný symbol pro text 22"/>
          <p:cNvSpPr>
            <a:spLocks noGrp="1"/>
          </p:cNvSpPr>
          <p:nvPr>
            <p:ph type="body" sz="quarter" idx="13" hasCustomPrompt="1"/>
          </p:nvPr>
        </p:nvSpPr>
        <p:spPr>
          <a:xfrm>
            <a:off x="628649" y="360364"/>
            <a:ext cx="5703888" cy="352966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cs-CZ" dirty="0"/>
              <a:t>Doplňte nadpis sekce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860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4" name="Zástupný symbol pro číslo snímku 9"/>
          <p:cNvSpPr>
            <a:spLocks noGrp="1"/>
          </p:cNvSpPr>
          <p:nvPr>
            <p:ph type="sldNum" sz="quarter" idx="4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Strana </a:t>
            </a:r>
            <a:fld id="{20A22714-1925-4CB5-873C-0DA602053BBE}" type="slidenum">
              <a:rPr lang="cs-CZ" smtClean="0"/>
              <a:pPr/>
              <a:t>‹#›</a:t>
            </a:fld>
            <a:r>
              <a:rPr lang="cs-CZ"/>
              <a:t> 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903" y="416191"/>
            <a:ext cx="914447" cy="24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223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ástupný symbol pro obrázek 14"/>
          <p:cNvSpPr>
            <a:spLocks noGrp="1"/>
          </p:cNvSpPr>
          <p:nvPr>
            <p:ph type="pic" sz="quarter" idx="12"/>
          </p:nvPr>
        </p:nvSpPr>
        <p:spPr>
          <a:xfrm>
            <a:off x="5653616" y="1993902"/>
            <a:ext cx="3490384" cy="4864098"/>
          </a:xfrm>
          <a:custGeom>
            <a:avLst/>
            <a:gdLst>
              <a:gd name="connsiteX0" fmla="*/ 3152775 w 3490384"/>
              <a:gd name="connsiteY0" fmla="*/ 0 h 4864098"/>
              <a:gd name="connsiteX1" fmla="*/ 3475128 w 3490384"/>
              <a:gd name="connsiteY1" fmla="*/ 16278 h 4864098"/>
              <a:gd name="connsiteX2" fmla="*/ 3490384 w 3490384"/>
              <a:gd name="connsiteY2" fmla="*/ 18216 h 4864098"/>
              <a:gd name="connsiteX3" fmla="*/ 3490384 w 3490384"/>
              <a:gd name="connsiteY3" fmla="*/ 4864098 h 4864098"/>
              <a:gd name="connsiteX4" fmla="*/ 507205 w 3490384"/>
              <a:gd name="connsiteY4" fmla="*/ 4864098 h 4864098"/>
              <a:gd name="connsiteX5" fmla="*/ 380523 w 3490384"/>
              <a:gd name="connsiteY5" fmla="*/ 4655575 h 4864098"/>
              <a:gd name="connsiteX6" fmla="*/ 0 w 3490384"/>
              <a:gd name="connsiteY6" fmla="*/ 3152775 h 4864098"/>
              <a:gd name="connsiteX7" fmla="*/ 3152775 w 3490384"/>
              <a:gd name="connsiteY7" fmla="*/ 0 h 4864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0384" h="4864098">
                <a:moveTo>
                  <a:pt x="3152775" y="0"/>
                </a:moveTo>
                <a:cubicBezTo>
                  <a:pt x="3261602" y="0"/>
                  <a:pt x="3369141" y="5514"/>
                  <a:pt x="3475128" y="16278"/>
                </a:cubicBezTo>
                <a:lnTo>
                  <a:pt x="3490384" y="18216"/>
                </a:lnTo>
                <a:lnTo>
                  <a:pt x="3490384" y="4864098"/>
                </a:lnTo>
                <a:lnTo>
                  <a:pt x="507205" y="4864098"/>
                </a:lnTo>
                <a:lnTo>
                  <a:pt x="380523" y="4655575"/>
                </a:lnTo>
                <a:cubicBezTo>
                  <a:pt x="137847" y="4208848"/>
                  <a:pt x="0" y="3696910"/>
                  <a:pt x="0" y="3152775"/>
                </a:cubicBezTo>
                <a:cubicBezTo>
                  <a:pt x="0" y="1411545"/>
                  <a:pt x="1411545" y="0"/>
                  <a:pt x="3152775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49" y="1825625"/>
            <a:ext cx="4536017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cxnSp>
        <p:nvCxnSpPr>
          <p:cNvPr id="17" name="Přímá spojnice 16"/>
          <p:cNvCxnSpPr/>
          <p:nvPr userDrawn="1"/>
        </p:nvCxnSpPr>
        <p:spPr>
          <a:xfrm>
            <a:off x="628650" y="792000"/>
            <a:ext cx="78867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Zástupný symbol pro text 22"/>
          <p:cNvSpPr>
            <a:spLocks noGrp="1"/>
          </p:cNvSpPr>
          <p:nvPr>
            <p:ph type="body" sz="quarter" idx="13" hasCustomPrompt="1"/>
          </p:nvPr>
        </p:nvSpPr>
        <p:spPr>
          <a:xfrm>
            <a:off x="628649" y="360364"/>
            <a:ext cx="5703888" cy="352966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cs-CZ" dirty="0"/>
              <a:t>Doplňte nadpis sekce</a:t>
            </a:r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860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25" name="Zástupný symbol pro číslo snímku 9"/>
          <p:cNvSpPr>
            <a:spLocks noGrp="1"/>
          </p:cNvSpPr>
          <p:nvPr>
            <p:ph type="sldNum" sz="quarter" idx="4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Strana </a:t>
            </a:r>
            <a:fld id="{20A22714-1925-4CB5-873C-0DA602053BBE}" type="slidenum">
              <a:rPr lang="cs-CZ" smtClean="0"/>
              <a:pPr/>
              <a:t>‹#›</a:t>
            </a:fld>
            <a:r>
              <a:rPr lang="cs-CZ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2503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cxnSp>
        <p:nvCxnSpPr>
          <p:cNvPr id="7" name="Přímá spojnice 6"/>
          <p:cNvCxnSpPr/>
          <p:nvPr userDrawn="1"/>
        </p:nvCxnSpPr>
        <p:spPr>
          <a:xfrm>
            <a:off x="628650" y="792000"/>
            <a:ext cx="78867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Zástupný symbol pro text 22"/>
          <p:cNvSpPr>
            <a:spLocks noGrp="1"/>
          </p:cNvSpPr>
          <p:nvPr>
            <p:ph type="body" sz="quarter" idx="13" hasCustomPrompt="1"/>
          </p:nvPr>
        </p:nvSpPr>
        <p:spPr>
          <a:xfrm>
            <a:off x="628649" y="360364"/>
            <a:ext cx="5703888" cy="352966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cs-CZ" dirty="0"/>
              <a:t>Doplňte nadpis sekce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860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1" name="Zástupný symbol pro číslo snímku 9"/>
          <p:cNvSpPr>
            <a:spLocks noGrp="1"/>
          </p:cNvSpPr>
          <p:nvPr>
            <p:ph type="sldNum" sz="quarter" idx="4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Strana </a:t>
            </a:r>
            <a:fld id="{20A22714-1925-4CB5-873C-0DA602053BBE}" type="slidenum">
              <a:rPr lang="cs-CZ" smtClean="0"/>
              <a:pPr/>
              <a:t>‹#›</a:t>
            </a:fld>
            <a:r>
              <a:rPr lang="cs-CZ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7529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Přímá spojnice 5"/>
          <p:cNvCxnSpPr/>
          <p:nvPr userDrawn="1"/>
        </p:nvCxnSpPr>
        <p:spPr>
          <a:xfrm>
            <a:off x="628650" y="792000"/>
            <a:ext cx="78867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Zástupný symbol pro text 22"/>
          <p:cNvSpPr>
            <a:spLocks noGrp="1"/>
          </p:cNvSpPr>
          <p:nvPr>
            <p:ph type="body" sz="quarter" idx="13" hasCustomPrompt="1"/>
          </p:nvPr>
        </p:nvSpPr>
        <p:spPr>
          <a:xfrm>
            <a:off x="628649" y="360364"/>
            <a:ext cx="5703888" cy="352966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cs-CZ" dirty="0"/>
              <a:t>Doplňte nadpis sekce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860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4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Strana </a:t>
            </a:r>
            <a:fld id="{20A22714-1925-4CB5-873C-0DA602053BBE}" type="slidenum">
              <a:rPr lang="cs-CZ" smtClean="0"/>
              <a:pPr/>
              <a:t>‹#›</a:t>
            </a:fld>
            <a:r>
              <a:rPr lang="cs-CZ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555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87426"/>
            <a:ext cx="2949178" cy="106997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628650" y="792000"/>
            <a:ext cx="78867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Zástupný symbol pro text 22"/>
          <p:cNvSpPr>
            <a:spLocks noGrp="1"/>
          </p:cNvSpPr>
          <p:nvPr>
            <p:ph type="body" sz="quarter" idx="13" hasCustomPrompt="1"/>
          </p:nvPr>
        </p:nvSpPr>
        <p:spPr>
          <a:xfrm>
            <a:off x="628649" y="360364"/>
            <a:ext cx="5703888" cy="352966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cs-CZ" dirty="0"/>
              <a:t>Doplňte nadpis sekce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860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3" name="Zástupný symbol pro číslo snímku 9"/>
          <p:cNvSpPr>
            <a:spLocks noGrp="1"/>
          </p:cNvSpPr>
          <p:nvPr>
            <p:ph type="sldNum" sz="quarter" idx="4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Strana </a:t>
            </a:r>
            <a:fld id="{20A22714-1925-4CB5-873C-0DA602053BBE}" type="slidenum">
              <a:rPr lang="cs-CZ" smtClean="0"/>
              <a:pPr/>
              <a:t>‹#›</a:t>
            </a:fld>
            <a:r>
              <a:rPr lang="cs-CZ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9287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87426"/>
            <a:ext cx="2949178" cy="106997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628650" y="792000"/>
            <a:ext cx="78867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Zástupný symbol pro text 22"/>
          <p:cNvSpPr>
            <a:spLocks noGrp="1"/>
          </p:cNvSpPr>
          <p:nvPr>
            <p:ph type="body" sz="quarter" idx="13" hasCustomPrompt="1"/>
          </p:nvPr>
        </p:nvSpPr>
        <p:spPr>
          <a:xfrm>
            <a:off x="628649" y="360364"/>
            <a:ext cx="5703888" cy="352966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cs-CZ" dirty="0"/>
              <a:t>Doplňte nadpis sekce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860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3" name="Zástupný symbol pro číslo snímku 9"/>
          <p:cNvSpPr>
            <a:spLocks noGrp="1"/>
          </p:cNvSpPr>
          <p:nvPr>
            <p:ph type="sldNum" sz="quarter" idx="4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Strana </a:t>
            </a:r>
            <a:fld id="{20A22714-1925-4CB5-873C-0DA602053BBE}" type="slidenum">
              <a:rPr lang="cs-CZ" smtClean="0"/>
              <a:pPr/>
              <a:t>‹#›</a:t>
            </a:fld>
            <a:r>
              <a:rPr lang="cs-CZ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5941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134533"/>
            <a:ext cx="7886700" cy="556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Nadpis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860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4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Strana </a:t>
            </a:r>
            <a:fld id="{20A22714-1925-4CB5-873C-0DA602053BBE}" type="slidenum">
              <a:rPr lang="cs-CZ" smtClean="0"/>
              <a:pPr/>
              <a:t>‹#›</a:t>
            </a:fld>
            <a:r>
              <a:rPr lang="cs-CZ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7233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2" r:id="rId3"/>
    <p:sldLayoutId id="2147483664" r:id="rId4"/>
    <p:sldLayoutId id="2147483666" r:id="rId5"/>
    <p:sldLayoutId id="2147483667" r:id="rId6"/>
    <p:sldLayoutId id="2147483668" r:id="rId7"/>
    <p:sldLayoutId id="2147483669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Clr>
          <a:srgbClr val="009640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00964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00964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Clr>
          <a:srgbClr val="00964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Clr>
          <a:srgbClr val="00964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418216" y="3763781"/>
            <a:ext cx="4725784" cy="1755031"/>
          </a:xfrm>
        </p:spPr>
        <p:txBody>
          <a:bodyPr>
            <a:normAutofit/>
          </a:bodyPr>
          <a:lstStyle/>
          <a:p>
            <a:pPr algn="ctr"/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Dotazy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46020" y="5595713"/>
            <a:ext cx="1719000" cy="820327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</a:pPr>
            <a:r>
              <a:rPr lang="cs-CZ" sz="1800" b="1" dirty="0" smtClean="0">
                <a:latin typeface="+mn-lt"/>
              </a:rPr>
              <a:t>12. 06. 2025</a:t>
            </a:r>
          </a:p>
          <a:p>
            <a:pPr algn="l">
              <a:lnSpc>
                <a:spcPct val="80000"/>
              </a:lnSpc>
            </a:pPr>
            <a:r>
              <a:rPr lang="cs-CZ" sz="1800" b="1" dirty="0" smtClean="0">
                <a:latin typeface="Calibri" pitchFamily="34" charset="0"/>
              </a:rPr>
              <a:t>KÚPK ORR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34941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9816" y="473824"/>
            <a:ext cx="4633912" cy="598517"/>
          </a:xfrm>
        </p:spPr>
        <p:txBody>
          <a:bodyPr/>
          <a:lstStyle/>
          <a:p>
            <a:r>
              <a:rPr lang="cs-CZ" u="sng" dirty="0" smtClean="0"/>
              <a:t>Dotazy</a:t>
            </a:r>
            <a:endParaRPr lang="cs-CZ" u="sng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49816" y="1471253"/>
            <a:ext cx="7795260" cy="4895257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V</a:t>
            </a:r>
            <a:r>
              <a:rPr lang="cs-CZ" dirty="0" smtClean="0"/>
              <a:t> </a:t>
            </a:r>
            <a:r>
              <a:rPr lang="cs-CZ" dirty="0"/>
              <a:t>jakém formátu bude kraj požadovat odevzdání dokumentace vydané Změny ÚP a úplného znění po Změně? </a:t>
            </a:r>
            <a:endParaRPr lang="cs-CZ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Bude </a:t>
            </a:r>
            <a:r>
              <a:rPr lang="cs-CZ" dirty="0"/>
              <a:t>stačit CD nebo </a:t>
            </a:r>
            <a:r>
              <a:rPr lang="cs-CZ" dirty="0" err="1"/>
              <a:t>flash</a:t>
            </a:r>
            <a:r>
              <a:rPr lang="cs-CZ" dirty="0"/>
              <a:t> disk nebo musí být tisky a za jakých podmínek?  Myslíme tím, zda musíme opatřit elektronickými podpisy architekta i pořizovatele. </a:t>
            </a:r>
            <a:endParaRPr lang="cs-CZ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Dále </a:t>
            </a:r>
            <a:r>
              <a:rPr lang="cs-CZ" dirty="0"/>
              <a:t>jsme chtěli učinit dotaz na povinnost podepisovat pořízenou dokumentaci  zpracovatelem. v poslední době nám někteří architekti nechtějí vydanou dokumentaci podepisovat z důvodu rozporu s autorským zákonem</a:t>
            </a: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  <a:p>
            <a:endParaRPr lang="cs-CZ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 smtClean="0">
              <a:latin typeface="+mn-lt"/>
            </a:endParaRPr>
          </a:p>
          <a:p>
            <a:endParaRPr lang="cs-CZ" sz="2400" dirty="0">
              <a:solidFill>
                <a:schemeClr val="tx1"/>
              </a:solidFill>
              <a:latin typeface="+mn-lt"/>
            </a:endParaRP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830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9816" y="473824"/>
            <a:ext cx="4633912" cy="598517"/>
          </a:xfrm>
        </p:spPr>
        <p:txBody>
          <a:bodyPr/>
          <a:lstStyle/>
          <a:p>
            <a:r>
              <a:rPr lang="cs-CZ" u="sng" dirty="0" smtClean="0"/>
              <a:t>Dotazy</a:t>
            </a:r>
            <a:endParaRPr lang="cs-CZ" u="sng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49816" y="1558883"/>
            <a:ext cx="8071224" cy="4895257"/>
          </a:xfrm>
        </p:spPr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/>
              <a:t>O</a:t>
            </a:r>
            <a:r>
              <a:rPr lang="cs-CZ" dirty="0" smtClean="0"/>
              <a:t>bec </a:t>
            </a:r>
            <a:r>
              <a:rPr lang="cs-CZ" dirty="0"/>
              <a:t>předala pouze textovou část výroku se zapracovanými změnami, srovnávací text a hlavní výkres se zapracovanými změnami. </a:t>
            </a:r>
            <a:endParaRPr lang="cs-CZ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 smtClean="0"/>
              <a:t>Projektant </a:t>
            </a:r>
            <a:r>
              <a:rPr lang="cs-CZ" dirty="0"/>
              <a:t>mi tvrdí, že víc nikdy nezpracovává. Postrádám zbytek výrokové grafické části po změně a dále koordinační výkres (aktuální se zakreslením všech změn). Mám na ně nárok?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  <a:p>
            <a:endParaRPr lang="cs-CZ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 smtClean="0">
              <a:latin typeface="+mn-lt"/>
            </a:endParaRPr>
          </a:p>
          <a:p>
            <a:endParaRPr lang="cs-CZ" sz="2400" dirty="0">
              <a:solidFill>
                <a:schemeClr val="tx1"/>
              </a:solidFill>
              <a:latin typeface="+mn-lt"/>
            </a:endParaRP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287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9816" y="473824"/>
            <a:ext cx="4633912" cy="598517"/>
          </a:xfrm>
        </p:spPr>
        <p:txBody>
          <a:bodyPr/>
          <a:lstStyle/>
          <a:p>
            <a:r>
              <a:rPr lang="cs-CZ" u="sng" dirty="0" smtClean="0"/>
              <a:t>Dotazy</a:t>
            </a:r>
            <a:endParaRPr lang="cs-CZ" u="sng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49816" y="1558883"/>
            <a:ext cx="8071224" cy="4895257"/>
          </a:xfrm>
        </p:spPr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 smtClean="0"/>
              <a:t>VTE jako záležitost nadmístního významu?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 smtClean="0"/>
              <a:t>Musí být v ZÚR PK?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cs-CZ" dirty="0"/>
          </a:p>
          <a:p>
            <a:pPr algn="just"/>
            <a:endParaRPr lang="cs-CZ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 smtClean="0"/>
              <a:t>Jak splnit požadavky ze záznamu o účinnosti?</a:t>
            </a: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  <a:p>
            <a:endParaRPr lang="cs-CZ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 smtClean="0">
              <a:latin typeface="+mn-lt"/>
            </a:endParaRPr>
          </a:p>
          <a:p>
            <a:endParaRPr lang="cs-CZ" sz="2400" dirty="0">
              <a:solidFill>
                <a:schemeClr val="tx1"/>
              </a:solidFill>
              <a:latin typeface="+mn-lt"/>
            </a:endParaRP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946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3"/>
          </p:nvPr>
        </p:nvSpPr>
        <p:spPr>
          <a:xfrm>
            <a:off x="628649" y="277101"/>
            <a:ext cx="5703888" cy="352966"/>
          </a:xfrm>
        </p:spPr>
        <p:txBody>
          <a:bodyPr/>
          <a:lstStyle/>
          <a:p>
            <a:r>
              <a:rPr lang="cs-CZ" sz="2800" b="1" u="sng" dirty="0" smtClean="0"/>
              <a:t>Výkres ploch a koridorů</a:t>
            </a:r>
            <a:endParaRPr lang="cs-CZ" sz="2800" b="1" u="sng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cs-CZ" smtClean="0"/>
              <a:t>Strana </a:t>
            </a:r>
            <a:fld id="{20A22714-1925-4CB5-873C-0DA602053BBE}" type="slidenum">
              <a:rPr lang="cs-CZ" smtClean="0"/>
              <a:pPr/>
              <a:t>5</a:t>
            </a:fld>
            <a:r>
              <a:rPr lang="cs-CZ" smtClean="0"/>
              <a:t> </a:t>
            </a:r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49" y="766592"/>
            <a:ext cx="5109260" cy="60914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0319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cs-CZ" smtClean="0"/>
              <a:t>Strana </a:t>
            </a:r>
            <a:fld id="{20A22714-1925-4CB5-873C-0DA602053BBE}" type="slidenum">
              <a:rPr lang="cs-CZ" smtClean="0"/>
              <a:pPr/>
              <a:t>6</a:t>
            </a:fld>
            <a:r>
              <a:rPr lang="cs-CZ" smtClean="0"/>
              <a:t> 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49" y="83068"/>
            <a:ext cx="6057550" cy="683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219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cs-CZ" smtClean="0"/>
              <a:t>Strana </a:t>
            </a:r>
            <a:fld id="{20A22714-1925-4CB5-873C-0DA602053BBE}" type="slidenum">
              <a:rPr lang="cs-CZ" smtClean="0"/>
              <a:pPr/>
              <a:t>7</a:t>
            </a:fld>
            <a:r>
              <a:rPr lang="cs-CZ" smtClean="0"/>
              <a:t> 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90" y="303214"/>
            <a:ext cx="7646670" cy="6390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899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cs-CZ" smtClean="0"/>
              <a:t>Strana </a:t>
            </a:r>
            <a:fld id="{20A22714-1925-4CB5-873C-0DA602053BBE}" type="slidenum">
              <a:rPr lang="cs-CZ" smtClean="0"/>
              <a:pPr/>
              <a:t>8</a:t>
            </a:fld>
            <a:r>
              <a:rPr lang="cs-CZ" smtClean="0"/>
              <a:t> 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977" y="360364"/>
            <a:ext cx="8721550" cy="6068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097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2818" y="1064030"/>
            <a:ext cx="7730404" cy="5603722"/>
          </a:xfrm>
        </p:spPr>
        <p:txBody>
          <a:bodyPr>
            <a:normAutofit/>
          </a:bodyPr>
          <a:lstStyle/>
          <a:p>
            <a:r>
              <a:rPr lang="cs-CZ" b="1" dirty="0"/>
              <a:t/>
            </a:r>
            <a:br>
              <a:rPr lang="cs-CZ" b="1" dirty="0"/>
            </a:br>
            <a:r>
              <a:rPr lang="cs-CZ" sz="4000" b="1" dirty="0">
                <a:latin typeface="+mn-lt"/>
              </a:rPr>
              <a:t>Děkuji za </a:t>
            </a:r>
            <a:r>
              <a:rPr lang="cs-CZ" sz="4000" b="1" dirty="0" smtClean="0">
                <a:latin typeface="+mn-lt"/>
              </a:rPr>
              <a:t>pozornost.</a:t>
            </a:r>
            <a:r>
              <a:rPr lang="cs-CZ" sz="6600" b="1" dirty="0">
                <a:latin typeface="Calibri" pitchFamily="34" charset="0"/>
              </a:rPr>
              <a:t/>
            </a:r>
            <a:br>
              <a:rPr lang="cs-CZ" sz="6600" b="1" dirty="0">
                <a:latin typeface="Calibri" pitchFamily="34" charset="0"/>
              </a:rPr>
            </a:br>
            <a:r>
              <a:rPr lang="cs-CZ" sz="6600" b="1" dirty="0"/>
              <a:t/>
            </a:r>
            <a:br>
              <a:rPr lang="cs-CZ" sz="6600" b="1" dirty="0"/>
            </a:br>
            <a:r>
              <a:rPr lang="cs-CZ" sz="6600" b="1" dirty="0"/>
              <a:t/>
            </a:r>
            <a:br>
              <a:rPr lang="cs-CZ" sz="6600" b="1" dirty="0"/>
            </a:br>
            <a:r>
              <a:rPr lang="cs-CZ" sz="2200" b="1" dirty="0"/>
              <a:t/>
            </a:r>
            <a:br>
              <a:rPr lang="cs-CZ" sz="2200" b="1" dirty="0"/>
            </a:br>
            <a:r>
              <a:rPr lang="cs-CZ" sz="2200" b="1" dirty="0">
                <a:latin typeface="Calibri" pitchFamily="34" charset="0"/>
              </a:rPr>
              <a:t>Mgr. Jaroslav Kovanda</a:t>
            </a:r>
            <a:r>
              <a:rPr lang="cs-CZ" sz="2200" dirty="0">
                <a:latin typeface="Calibri" pitchFamily="34" charset="0"/>
              </a:rPr>
              <a:t/>
            </a:r>
            <a:br>
              <a:rPr lang="cs-CZ" sz="2200" dirty="0">
                <a:latin typeface="Calibri" pitchFamily="34" charset="0"/>
              </a:rPr>
            </a:br>
            <a:r>
              <a:rPr lang="cs-CZ" sz="2200" dirty="0">
                <a:latin typeface="Calibri" pitchFamily="34" charset="0"/>
              </a:rPr>
              <a:t>oddělení územního plánování</a:t>
            </a:r>
            <a:br>
              <a:rPr lang="cs-CZ" sz="2200" dirty="0">
                <a:latin typeface="Calibri" pitchFamily="34" charset="0"/>
              </a:rPr>
            </a:br>
            <a:r>
              <a:rPr lang="cs-CZ" sz="2200" dirty="0">
                <a:latin typeface="Calibri" pitchFamily="34" charset="0"/>
              </a:rPr>
              <a:t>tel. 377 195 563</a:t>
            </a:r>
            <a:br>
              <a:rPr lang="cs-CZ" sz="2200" dirty="0">
                <a:latin typeface="Calibri" pitchFamily="34" charset="0"/>
              </a:rPr>
            </a:br>
            <a:r>
              <a:rPr lang="cs-CZ" sz="2200" i="1" u="sng" dirty="0" smtClean="0">
                <a:latin typeface="Calibri" pitchFamily="34" charset="0"/>
              </a:rPr>
              <a:t>jaroslav.kovanda@plzensky-kraj.cz</a:t>
            </a:r>
            <a:r>
              <a:rPr lang="cs-CZ" i="1" dirty="0">
                <a:latin typeface="Calibri" pitchFamily="34" charset="0"/>
              </a:rPr>
              <a:t/>
            </a:r>
            <a:br>
              <a:rPr lang="cs-CZ" i="1" dirty="0">
                <a:latin typeface="Calibri" pitchFamily="34" charset="0"/>
              </a:rPr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528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1" id="{8B6722D6-0584-4B7E-A4FB-D297BDBBC31E}" vid="{BA8B70A0-803C-4640-9ECA-FA8ACE5BFB6F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891</TotalTime>
  <Words>198</Words>
  <Application>Microsoft Office PowerPoint</Application>
  <PresentationFormat>Předvádění na obrazovce (4:3)</PresentationFormat>
  <Paragraphs>40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2" baseType="lpstr">
      <vt:lpstr>Arial</vt:lpstr>
      <vt:lpstr>Calibri</vt:lpstr>
      <vt:lpstr>Motiv Office</vt:lpstr>
      <vt:lpstr>Dotazy </vt:lpstr>
      <vt:lpstr>Dotazy</vt:lpstr>
      <vt:lpstr>Dotazy</vt:lpstr>
      <vt:lpstr>Dotazy</vt:lpstr>
      <vt:lpstr>Prezentace aplikace PowerPoint</vt:lpstr>
      <vt:lpstr>Prezentace aplikace PowerPoint</vt:lpstr>
      <vt:lpstr>Prezentace aplikace PowerPoint</vt:lpstr>
      <vt:lpstr>Prezentace aplikace PowerPoint</vt:lpstr>
      <vt:lpstr> Děkuji za pozornost.    Mgr. Jaroslav Kovanda oddělení územního plánování tel. 377 195 563 jaroslav.kovanda@plzensky-kraj.cz </vt:lpstr>
    </vt:vector>
  </TitlesOfParts>
  <Company>Plzeňský kraj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Novela stavebního zákona</dc:title>
  <dc:creator>Kovanda Jaroslav</dc:creator>
  <cp:lastModifiedBy>Kovanda Jaroslav</cp:lastModifiedBy>
  <cp:revision>85</cp:revision>
  <dcterms:created xsi:type="dcterms:W3CDTF">2017-10-23T12:27:25Z</dcterms:created>
  <dcterms:modified xsi:type="dcterms:W3CDTF">2025-06-11T12:36:37Z</dcterms:modified>
</cp:coreProperties>
</file>