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8AEEE1-5F73-4B1F-9F13-7C9FC55751C0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C1B887-F91C-4410-8B5C-7E42033505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C1B887-F91C-4410-8B5C-7E42033505BB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3ECE-A402-47D3-B82B-92C0D56E252B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8E1-9573-416B-9D03-CE2FEDD49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3ECE-A402-47D3-B82B-92C0D56E252B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8E1-9573-416B-9D03-CE2FEDD49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3ECE-A402-47D3-B82B-92C0D56E252B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8E1-9573-416B-9D03-CE2FEDD49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3ECE-A402-47D3-B82B-92C0D56E252B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8E1-9573-416B-9D03-CE2FEDD49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3ECE-A402-47D3-B82B-92C0D56E252B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8E1-9573-416B-9D03-CE2FEDD49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3ECE-A402-47D3-B82B-92C0D56E252B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8E1-9573-416B-9D03-CE2FEDD49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3ECE-A402-47D3-B82B-92C0D56E252B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8E1-9573-416B-9D03-CE2FEDD49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3ECE-A402-47D3-B82B-92C0D56E252B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8E1-9573-416B-9D03-CE2FEDD49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3ECE-A402-47D3-B82B-92C0D56E252B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8E1-9573-416B-9D03-CE2FEDD49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3ECE-A402-47D3-B82B-92C0D56E252B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8E1-9573-416B-9D03-CE2FEDD49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A3ECE-A402-47D3-B82B-92C0D56E252B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868E1-9573-416B-9D03-CE2FEDD49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A3ECE-A402-47D3-B82B-92C0D56E252B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868E1-9573-416B-9D03-CE2FEDD493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800" b="1" dirty="0"/>
              <a:t>„LOGO a MASKOT </a:t>
            </a:r>
            <a:r>
              <a:rPr lang="cs-CZ" sz="4800" b="1" dirty="0" smtClean="0"/>
              <a:t/>
            </a:r>
            <a:br>
              <a:rPr lang="cs-CZ" sz="4800" b="1" dirty="0" smtClean="0"/>
            </a:br>
            <a:r>
              <a:rPr lang="cs-CZ" sz="4800" b="1" dirty="0" smtClean="0"/>
              <a:t>Her </a:t>
            </a:r>
            <a:r>
              <a:rPr lang="cs-CZ" sz="4800" b="1" dirty="0"/>
              <a:t>VII. letní olympiády dětí a mládeže ČR 2015</a:t>
            </a:r>
            <a:r>
              <a:rPr lang="cs-CZ" sz="4800" b="1" i="1" dirty="0" smtClean="0"/>
              <a:t>“</a:t>
            </a:r>
            <a:endParaRPr lang="cs-CZ" sz="48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012160" y="5517232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13. </a:t>
            </a:r>
            <a:r>
              <a:rPr lang="cs-CZ" sz="2400" dirty="0" smtClean="0"/>
              <a:t>května </a:t>
            </a:r>
            <a:r>
              <a:rPr lang="cs-CZ" sz="2400" dirty="0" smtClean="0"/>
              <a:t>2014</a:t>
            </a:r>
            <a:endParaRPr lang="cs-CZ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988840"/>
            <a:ext cx="3960440" cy="352839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Petra</a:t>
            </a:r>
            <a:br>
              <a:rPr lang="cs-CZ" b="1" dirty="0" smtClean="0"/>
            </a:br>
            <a:r>
              <a:rPr lang="cs-CZ" b="1" dirty="0" smtClean="0"/>
              <a:t>Dorotíková</a:t>
            </a:r>
            <a:br>
              <a:rPr lang="cs-CZ" b="1" dirty="0" smtClean="0"/>
            </a:br>
            <a:r>
              <a:rPr lang="cs-CZ" sz="3600" dirty="0" smtClean="0"/>
              <a:t>Západočeská univerzita v Plzni</a:t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Fakulta umění a designu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59832" y="188640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/>
              <a:t>MASKOT</a:t>
            </a:r>
            <a:endParaRPr lang="cs-CZ" sz="60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1124744"/>
            <a:ext cx="3384376" cy="555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44824"/>
            <a:ext cx="3960440" cy="352839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Monika </a:t>
            </a:r>
            <a:br>
              <a:rPr lang="cs-CZ" b="1" dirty="0" smtClean="0"/>
            </a:br>
            <a:r>
              <a:rPr lang="cs-CZ" b="1" dirty="0" smtClean="0"/>
              <a:t>Suchá</a:t>
            </a:r>
            <a:br>
              <a:rPr lang="cs-CZ" b="1" dirty="0" smtClean="0"/>
            </a:br>
            <a:r>
              <a:rPr lang="cs-CZ" sz="3600" dirty="0" smtClean="0"/>
              <a:t>Střední odborná škola obchodu, užitého umění a designu, Plzeň, Nerudova 33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59832" y="188640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/>
              <a:t>MASKOT</a:t>
            </a:r>
            <a:endParaRPr lang="cs-CZ" sz="60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340768"/>
            <a:ext cx="3960440" cy="4886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44824"/>
            <a:ext cx="3960440" cy="352839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Zuzana Vondráková</a:t>
            </a:r>
            <a:br>
              <a:rPr lang="cs-CZ" b="1" dirty="0" smtClean="0"/>
            </a:br>
            <a:r>
              <a:rPr lang="cs-CZ" sz="3600" dirty="0" smtClean="0"/>
              <a:t>Západočeská univerzita v Plzni</a:t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Fakulta umění a designu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59832" y="188640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/>
              <a:t>MASKOT</a:t>
            </a:r>
            <a:endParaRPr lang="cs-CZ" sz="6000" dirty="0"/>
          </a:p>
        </p:txBody>
      </p:sp>
      <p:pic>
        <p:nvPicPr>
          <p:cNvPr id="1126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7" y="1268760"/>
            <a:ext cx="4008967" cy="4680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44824"/>
            <a:ext cx="3960440" cy="352839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Karel</a:t>
            </a:r>
            <a:br>
              <a:rPr lang="cs-CZ" b="1" dirty="0" smtClean="0"/>
            </a:br>
            <a:r>
              <a:rPr lang="cs-CZ" b="1" dirty="0" smtClean="0"/>
              <a:t>Slanař</a:t>
            </a:r>
            <a:br>
              <a:rPr lang="cs-CZ" b="1" dirty="0" smtClean="0"/>
            </a:br>
            <a:r>
              <a:rPr lang="cs-CZ" sz="3600" dirty="0" smtClean="0"/>
              <a:t>Střední odborná škola obchodu, užitého umění a designu, Plzeň, Nerudova 33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59832" y="188640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/>
              <a:t>MASKOT</a:t>
            </a:r>
            <a:endParaRPr lang="cs-CZ" sz="6000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196751"/>
            <a:ext cx="3816424" cy="51589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556792"/>
            <a:ext cx="3600400" cy="352839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Petra Dorotíková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Západočeská univerzita v Plzni</a:t>
            </a:r>
            <a:br>
              <a:rPr lang="cs-CZ" sz="3600" dirty="0" smtClean="0"/>
            </a:br>
            <a:r>
              <a:rPr lang="cs-CZ" sz="3600" dirty="0"/>
              <a:t/>
            </a:r>
            <a:br>
              <a:rPr lang="cs-CZ" sz="3600" dirty="0"/>
            </a:br>
            <a:r>
              <a:rPr lang="cs-CZ" sz="3600" dirty="0" smtClean="0"/>
              <a:t>Fakulta umění a designu 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59832" y="188640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/>
              <a:t>LOGO</a:t>
            </a:r>
            <a:endParaRPr lang="cs-CZ" sz="6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772816"/>
            <a:ext cx="5058809" cy="3192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628800"/>
            <a:ext cx="3960440" cy="3528392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Monika </a:t>
            </a:r>
            <a:br>
              <a:rPr lang="cs-CZ" sz="4000" b="1" dirty="0" smtClean="0"/>
            </a:br>
            <a:r>
              <a:rPr lang="cs-CZ" sz="4000" b="1" dirty="0" smtClean="0"/>
              <a:t>Suchá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200" dirty="0" smtClean="0"/>
              <a:t>Střední odborná škola obchodu, užitého umění a designu, Plzeň, Nerudova 33</a:t>
            </a:r>
            <a:endParaRPr lang="cs-CZ" sz="32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59832" y="188640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/>
              <a:t>LOGO</a:t>
            </a:r>
            <a:endParaRPr lang="cs-CZ" sz="6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700808"/>
            <a:ext cx="4857750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628800"/>
            <a:ext cx="3960440" cy="352839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Michaela Váchalová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/>
              <a:t> Střední odborná škola obchodu, užitého umění a designu, Plzeň, Nerudova 33</a:t>
            </a: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59832" y="188640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/>
              <a:t>LOGO</a:t>
            </a:r>
            <a:endParaRPr lang="cs-CZ" sz="6000" dirty="0"/>
          </a:p>
        </p:txBody>
      </p:sp>
      <p:pic>
        <p:nvPicPr>
          <p:cNvPr id="3075" name="Picture 3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412776"/>
            <a:ext cx="403244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005064"/>
            <a:ext cx="4032448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772816"/>
            <a:ext cx="3600400" cy="3528392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Josef </a:t>
            </a:r>
            <a:br>
              <a:rPr lang="cs-CZ" sz="4000" b="1" dirty="0" smtClean="0"/>
            </a:br>
            <a:r>
              <a:rPr lang="cs-CZ" sz="4000" b="1" dirty="0" err="1" smtClean="0"/>
              <a:t>Baierl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sz="3200" dirty="0"/>
              <a:t>Gymnázium, Sušice, Fr. Procházky 324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59832" y="188640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/>
              <a:t>LOGO</a:t>
            </a:r>
            <a:endParaRPr lang="cs-CZ" sz="60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1556792"/>
            <a:ext cx="4458102" cy="4655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916832"/>
            <a:ext cx="3960440" cy="352839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Aneta </a:t>
            </a:r>
            <a:br>
              <a:rPr lang="cs-CZ" b="1" dirty="0" smtClean="0"/>
            </a:br>
            <a:r>
              <a:rPr lang="cs-CZ" b="1" dirty="0" smtClean="0"/>
              <a:t>Rendlová</a:t>
            </a:r>
            <a:br>
              <a:rPr lang="cs-CZ" b="1" dirty="0" smtClean="0"/>
            </a:br>
            <a:r>
              <a:rPr lang="cs-CZ" sz="3600" dirty="0" smtClean="0"/>
              <a:t>Střední odborná škola obchodu, užitého umění a designu, Plzeň, Nerudova 33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59832" y="188640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/>
              <a:t>LOGO</a:t>
            </a:r>
            <a:endParaRPr lang="cs-CZ" sz="6000" dirty="0"/>
          </a:p>
        </p:txBody>
      </p:sp>
      <p:pic>
        <p:nvPicPr>
          <p:cNvPr id="5122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12776"/>
            <a:ext cx="352839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933056"/>
            <a:ext cx="3528392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44824"/>
            <a:ext cx="3960440" cy="352839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Karel</a:t>
            </a:r>
            <a:br>
              <a:rPr lang="cs-CZ" b="1" dirty="0" smtClean="0"/>
            </a:br>
            <a:r>
              <a:rPr lang="cs-CZ" b="1" dirty="0" smtClean="0"/>
              <a:t>Slanař</a:t>
            </a:r>
            <a:br>
              <a:rPr lang="cs-CZ" b="1" dirty="0" smtClean="0"/>
            </a:br>
            <a:r>
              <a:rPr lang="cs-CZ" sz="3600" dirty="0" smtClean="0"/>
              <a:t>Střední odborná škola obchodu, užitého umění a designu, Plzeň, Nerudova 33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59832" y="188640"/>
            <a:ext cx="280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/>
              <a:t>LOGO</a:t>
            </a:r>
            <a:endParaRPr lang="cs-CZ" sz="60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1772816"/>
            <a:ext cx="4184465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844824"/>
            <a:ext cx="3960440" cy="352839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Silvie </a:t>
            </a:r>
            <a:br>
              <a:rPr lang="cs-CZ" b="1" dirty="0" smtClean="0"/>
            </a:br>
            <a:r>
              <a:rPr lang="cs-CZ" b="1" dirty="0" smtClean="0"/>
              <a:t>Langová</a:t>
            </a:r>
            <a:br>
              <a:rPr lang="cs-CZ" b="1" dirty="0" smtClean="0"/>
            </a:br>
            <a:r>
              <a:rPr lang="cs-CZ" sz="3600" dirty="0" smtClean="0"/>
              <a:t>Střední odborná škola obchodu, užitého umění a designu, Plzeň, Nerudova 33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59832" y="188640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/>
              <a:t>MASKOT</a:t>
            </a:r>
            <a:endParaRPr lang="cs-CZ" sz="60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412776"/>
            <a:ext cx="4548133" cy="4724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88840"/>
            <a:ext cx="3960440" cy="352839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Vladimír Vilimovský</a:t>
            </a:r>
            <a:br>
              <a:rPr lang="cs-CZ" b="1" dirty="0" smtClean="0"/>
            </a:br>
            <a:r>
              <a:rPr lang="cs-CZ" sz="3600" dirty="0" smtClean="0"/>
              <a:t>Západočeská univerzita v Plzni</a:t>
            </a:r>
            <a:br>
              <a:rPr lang="cs-CZ" sz="3600" dirty="0" smtClean="0"/>
            </a:b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dirty="0" smtClean="0"/>
              <a:t>Fakulta umění a designu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sz="3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3059832" y="188640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smtClean="0"/>
              <a:t>MASKOT</a:t>
            </a:r>
            <a:endParaRPr lang="cs-CZ" sz="60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1556792"/>
            <a:ext cx="450532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Vlastní 25">
      <a:dk1>
        <a:srgbClr val="000000"/>
      </a:dk1>
      <a:lt1>
        <a:srgbClr val="000000"/>
      </a:lt1>
      <a:dk2>
        <a:srgbClr val="00B050"/>
      </a:dk2>
      <a:lt2>
        <a:srgbClr val="92D050"/>
      </a:lt2>
      <a:accent1>
        <a:srgbClr val="00B050"/>
      </a:accent1>
      <a:accent2>
        <a:srgbClr val="00B0F0"/>
      </a:accent2>
      <a:accent3>
        <a:srgbClr val="BF0000"/>
      </a:accent3>
      <a:accent4>
        <a:srgbClr val="FFBFBF"/>
      </a:accent4>
      <a:accent5>
        <a:srgbClr val="05BBFF"/>
      </a:accent5>
      <a:accent6>
        <a:srgbClr val="000000"/>
      </a:accent6>
      <a:hlink>
        <a:srgbClr val="00B0F0"/>
      </a:hlink>
      <a:folHlink>
        <a:srgbClr val="00206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96</TotalTime>
  <Words>37</Words>
  <Application>Microsoft Office PowerPoint</Application>
  <PresentationFormat>Předvádění na obrazovce (4:3)</PresentationFormat>
  <Paragraphs>27</Paragraphs>
  <Slides>13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„LOGO a MASKOT  Her VII. letní olympiády dětí a mládeže ČR 2015“</vt:lpstr>
      <vt:lpstr>Petra Dorotíková Západočeská univerzita v Plzni  Fakulta umění a designu </vt:lpstr>
      <vt:lpstr>Monika  Suchá Střední odborná škola obchodu, užitého umění a designu, Plzeň, Nerudova 33</vt:lpstr>
      <vt:lpstr>Michaela Váchalová  Střední odborná škola obchodu, užitého umění a designu, Plzeň, Nerudova 33</vt:lpstr>
      <vt:lpstr>Josef  Baierl Gymnázium, Sušice, Fr. Procházky 324 </vt:lpstr>
      <vt:lpstr>Aneta  Rendlová Střední odborná škola obchodu, užitého umění a designu, Plzeň, Nerudova 33  </vt:lpstr>
      <vt:lpstr>Karel Slanař Střední odborná škola obchodu, užitého umění a designu, Plzeň, Nerudova 33  </vt:lpstr>
      <vt:lpstr>Silvie  Langová Střední odborná škola obchodu, užitého umění a designu, Plzeň, Nerudova 33  </vt:lpstr>
      <vt:lpstr>Vladimír Vilimovský Západočeská univerzita v Plzni  Fakulta umění a designu  </vt:lpstr>
      <vt:lpstr>Petra Dorotíková Západočeská univerzita v Plzni  Fakulta umění a designu  </vt:lpstr>
      <vt:lpstr>Monika  Suchá Střední odborná škola obchodu, užitého umění a designu, Plzeň, Nerudova 33  </vt:lpstr>
      <vt:lpstr>Zuzana Vondráková Západočeská univerzita v Plzni  Fakulta umění a designu </vt:lpstr>
      <vt:lpstr>Karel Slanař Střední odborná škola obchodu, užitého umění a designu, Plzeň, Nerudova 33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Logo a Maskot</dc:title>
  <dc:creator>Petra Síbalová</dc:creator>
  <cp:lastModifiedBy>Alena Altmanova</cp:lastModifiedBy>
  <cp:revision>11</cp:revision>
  <dcterms:created xsi:type="dcterms:W3CDTF">2014-04-28T05:45:53Z</dcterms:created>
  <dcterms:modified xsi:type="dcterms:W3CDTF">2014-04-28T08:20:58Z</dcterms:modified>
</cp:coreProperties>
</file>