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A62A3-2816-40D8-BD27-482C3670E4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Role vzdělávání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E113D5-9C54-4CB4-9BF5-709A4D3C62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 DIGITÁLNÍM VĚKU </a:t>
            </a:r>
          </a:p>
        </p:txBody>
      </p:sp>
    </p:spTree>
    <p:extLst>
      <p:ext uri="{BB962C8B-B14F-4D97-AF65-F5344CB8AC3E}">
        <p14:creationId xmlns:p14="http://schemas.microsoft.com/office/powerpoint/2010/main" val="5673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A8D8389-E708-4B10-947E-63E8579A3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066800"/>
            <a:ext cx="74676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5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6FCD6E9-2516-4FBB-8243-A60E5C5B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228" y="1169670"/>
            <a:ext cx="6244971" cy="451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6F3A0-2D0F-4D53-BE74-DB696E25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953522"/>
          </a:xfrm>
        </p:spPr>
        <p:txBody>
          <a:bodyPr/>
          <a:lstStyle/>
          <a:p>
            <a:r>
              <a:rPr lang="cs-CZ" dirty="0"/>
              <a:t>Podnikavost</a:t>
            </a:r>
            <a:br>
              <a:rPr lang="cs-CZ" dirty="0"/>
            </a:br>
            <a:r>
              <a:rPr lang="cs-CZ" dirty="0"/>
              <a:t>Kreativita</a:t>
            </a:r>
            <a:br>
              <a:rPr lang="cs-CZ" dirty="0"/>
            </a:br>
            <a:r>
              <a:rPr lang="cs-CZ" dirty="0"/>
              <a:t>schopnost umět a chtít se učit</a:t>
            </a:r>
            <a:br>
              <a:rPr lang="cs-CZ" dirty="0"/>
            </a:br>
            <a:r>
              <a:rPr lang="cs-CZ" dirty="0"/>
              <a:t>selský rozum</a:t>
            </a:r>
            <a:br>
              <a:rPr lang="cs-CZ" dirty="0"/>
            </a:br>
            <a:r>
              <a:rPr lang="cs-CZ" dirty="0"/>
              <a:t>umět „něco Vytvořit“ </a:t>
            </a:r>
            <a:br>
              <a:rPr lang="cs-CZ" dirty="0"/>
            </a:br>
            <a:r>
              <a:rPr lang="cs-CZ" dirty="0"/>
              <a:t>být ochoten akceptovat změnu</a:t>
            </a:r>
            <a:br>
              <a:rPr lang="cs-CZ" dirty="0"/>
            </a:br>
            <a:r>
              <a:rPr lang="cs-CZ" dirty="0"/>
              <a:t>Respektovat dobu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222549-9D3F-4606-A85F-093417EAB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Role vzdělávání v digitálním věku</a:t>
            </a:r>
          </a:p>
        </p:txBody>
      </p:sp>
    </p:spTree>
    <p:extLst>
      <p:ext uri="{BB962C8B-B14F-4D97-AF65-F5344CB8AC3E}">
        <p14:creationId xmlns:p14="http://schemas.microsoft.com/office/powerpoint/2010/main" val="318109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3632A-A8B9-4A2C-A844-B5A5F3D1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to na nás… </a:t>
            </a:r>
            <a:br>
              <a:rPr lang="cs-CZ" dirty="0"/>
            </a:br>
            <a:r>
              <a:rPr lang="cs-CZ" dirty="0"/>
              <a:t>jaká bude naše budoucnost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7C2DF5-53C8-46DF-BDD0-6A3512000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Děkuji za pozornost…. Dáša Divišová</a:t>
            </a:r>
          </a:p>
        </p:txBody>
      </p:sp>
    </p:spTree>
    <p:extLst>
      <p:ext uri="{BB962C8B-B14F-4D97-AF65-F5344CB8AC3E}">
        <p14:creationId xmlns:p14="http://schemas.microsoft.com/office/powerpoint/2010/main" val="1748810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30</TotalTime>
  <Words>22</Words>
  <Application>Microsoft Office PowerPoint</Application>
  <PresentationFormat>Širokoúhlá obrazovka</PresentationFormat>
  <Paragraphs>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Role vzdělávání</vt:lpstr>
      <vt:lpstr>Prezentace aplikace PowerPoint</vt:lpstr>
      <vt:lpstr>Prezentace aplikace PowerPoint</vt:lpstr>
      <vt:lpstr>Podnikavost Kreativita schopnost umět a chtít se učit selský rozum umět „něco Vytvořit“  být ochoten akceptovat změnu Respektovat dobu</vt:lpstr>
      <vt:lpstr>Je to na nás…  jaká bude naše budoucnost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vzdělávání</dc:title>
  <dc:creator>Dáša Divišová</dc:creator>
  <cp:lastModifiedBy>Dáša Divišová</cp:lastModifiedBy>
  <cp:revision>2</cp:revision>
  <dcterms:created xsi:type="dcterms:W3CDTF">2017-10-16T06:41:25Z</dcterms:created>
  <dcterms:modified xsi:type="dcterms:W3CDTF">2017-10-16T07:12:10Z</dcterms:modified>
</cp:coreProperties>
</file>