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9" r:id="rId5"/>
    <p:sldId id="268" r:id="rId6"/>
    <p:sldId id="270" r:id="rId7"/>
    <p:sldId id="266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216" y="3447206"/>
            <a:ext cx="5182984" cy="1755031"/>
          </a:xfrm>
        </p:spPr>
        <p:txBody>
          <a:bodyPr/>
          <a:lstStyle/>
          <a:p>
            <a:r>
              <a:rPr lang="cs-CZ" dirty="0" smtClean="0"/>
              <a:t>Dotčené orgány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/>
              <a:t>D</a:t>
            </a:r>
            <a:r>
              <a:rPr lang="cs-CZ" sz="2000" dirty="0" smtClean="0"/>
              <a:t>le § 4 stavebního zákona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- orgány chránící veřejné zájmy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podle zvláštních právních předpisů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příkladný výčet pod čarou v ÚZ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kompletní aktuální seznam na webu Ústavu územního rozvoje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       </a:t>
            </a:r>
            <a:r>
              <a:rPr lang="cs-CZ" sz="2800" dirty="0" smtClean="0"/>
              <a:t>http</a:t>
            </a:r>
            <a:r>
              <a:rPr lang="cs-CZ" sz="2800" dirty="0"/>
              <a:t>://www.uur.cz/default.asp?ID=2588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Kdo jsou dotčené orgány?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otčené orgány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- ministerstva (MŽP, MD, MO, MPO, </a:t>
            </a:r>
            <a:r>
              <a:rPr lang="cs-CZ" sz="2000" dirty="0" err="1" smtClean="0"/>
              <a:t>MZe</a:t>
            </a:r>
            <a:r>
              <a:rPr lang="cs-CZ" sz="2000" dirty="0" smtClean="0"/>
              <a:t>, </a:t>
            </a:r>
            <a:r>
              <a:rPr lang="cs-CZ" sz="2000" dirty="0" err="1" smtClean="0"/>
              <a:t>MZdrav</a:t>
            </a:r>
            <a:r>
              <a:rPr lang="cs-CZ" sz="2000" dirty="0" smtClean="0"/>
              <a:t>, MK)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krajský úřad (ORR, OŽP, ODSH, OKPP)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příslušné odbory na ORP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AOPK, KHS, HZS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Krajská veterinární správa, Státní energetická inspekce, SÚJB, Báňský úřad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520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Novinky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Dle zákona 225/2017 Sb. novelizován zákon 406/2000 Sb</a:t>
            </a:r>
            <a:r>
              <a:rPr lang="cs-CZ" sz="2000" dirty="0" smtClean="0"/>
              <a:t>.,</a:t>
            </a:r>
            <a:br>
              <a:rPr lang="cs-CZ" sz="2000" dirty="0" smtClean="0"/>
            </a:br>
            <a:r>
              <a:rPr lang="cs-CZ" sz="2000" dirty="0" smtClean="0"/>
              <a:t>o hospodaření energií: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Ministerstvo obrany </a:t>
            </a:r>
            <a:r>
              <a:rPr lang="cs-CZ" sz="2000" dirty="0" smtClean="0"/>
              <a:t>u staveb důležitých pro obranu státu</a:t>
            </a:r>
            <a:br>
              <a:rPr lang="cs-CZ" sz="2000" dirty="0" smtClean="0"/>
            </a:br>
            <a:r>
              <a:rPr lang="cs-CZ" sz="2000" dirty="0" smtClean="0"/>
              <a:t>Ministerstvo </a:t>
            </a:r>
            <a:r>
              <a:rPr lang="cs-CZ" sz="2000" dirty="0" smtClean="0"/>
              <a:t>vnitra </a:t>
            </a:r>
            <a:r>
              <a:rPr lang="cs-CZ" sz="2000" dirty="0" smtClean="0"/>
              <a:t>u staveb, které provádí Ministerstvo vnitra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483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Obsah stanoviska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V novele SZ - § 4 odst. 2, bod b)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„Pro obsah stanoviska se použije § 149 odst. 2</a:t>
            </a:r>
            <a:br>
              <a:rPr lang="cs-CZ" sz="2000" dirty="0" smtClean="0"/>
            </a:br>
            <a:r>
              <a:rPr lang="cs-CZ" sz="2000" dirty="0" smtClean="0"/>
              <a:t>správního řádu obdobně“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Závazná část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ustanovení zákona zmocňující k vydání stanoviska</a:t>
            </a:r>
            <a:br>
              <a:rPr lang="cs-CZ" sz="2000" dirty="0" smtClean="0"/>
            </a:br>
            <a:r>
              <a:rPr lang="cs-CZ" sz="2000" dirty="0" smtClean="0"/>
              <a:t>- řešení otázky, která je předmětem stanoviska</a:t>
            </a:r>
            <a:br>
              <a:rPr lang="cs-CZ" sz="2000" dirty="0" smtClean="0"/>
            </a:br>
            <a:r>
              <a:rPr lang="cs-CZ" sz="2000"/>
              <a:t>	</a:t>
            </a:r>
            <a:r>
              <a:rPr lang="cs-CZ" sz="2000" dirty="0"/>
              <a:t>	</a:t>
            </a:r>
            <a:r>
              <a:rPr lang="cs-CZ" sz="2000" dirty="0" smtClean="0"/>
              <a:t>- „DO </a:t>
            </a:r>
            <a:r>
              <a:rPr lang="cs-CZ" sz="2000" smtClean="0"/>
              <a:t>souhlasí“</a:t>
            </a:r>
            <a:r>
              <a:rPr lang="cs-CZ" sz="2000"/>
              <a:t> </a:t>
            </a:r>
            <a:r>
              <a:rPr lang="cs-CZ" sz="2000" smtClean="0"/>
              <a:t>+ podmínky</a:t>
            </a:r>
            <a:br>
              <a:rPr lang="cs-CZ" sz="200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příp. další ustanovení právního předpisu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Odůvodnění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důvody, podklady a úvahy, o které se opírá závazná část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556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Kdy nepřihlížíme ke stanovisku?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stanovisko je uplatněno později,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než stanoví lhůty stavebního zákona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pokud dotčený orgán uplatní stanovisko v rozporu se svým přechozím stanoviskem, aniž by doložil nové skutečnosti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u záležitostí, o kterých bylo rozhodnuto při vydání ZÚR</a:t>
            </a:r>
            <a:br>
              <a:rPr lang="cs-CZ" sz="2000" dirty="0" smtClean="0"/>
            </a:br>
            <a:r>
              <a:rPr lang="cs-CZ" sz="2000" dirty="0" smtClean="0"/>
              <a:t>či RP kraje - § 52 odst. </a:t>
            </a:r>
            <a:r>
              <a:rPr lang="cs-CZ" sz="2000" dirty="0"/>
              <a:t>4</a:t>
            </a:r>
            <a:r>
              <a:rPr lang="cs-CZ" sz="2000" dirty="0" smtClean="0"/>
              <a:t> SZ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410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Kdo není dotčený orgán?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- České dráhy, SŽDC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ČEZ, ČEPS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RWE, NET4GAS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mobilní operátoři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správci vodovodů a kanalizací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nemají právní oporu v tom být individuálně obesíláni,</a:t>
            </a:r>
            <a:br>
              <a:rPr lang="cs-CZ" sz="2000" dirty="0" smtClean="0"/>
            </a:br>
            <a:r>
              <a:rPr lang="cs-CZ" sz="2000" dirty="0" smtClean="0"/>
              <a:t>natož se např. účastnit společného jednání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své požadavky uplatňují do ÚAP či přes dotčené orgány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nově „oprávněný investor“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799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Děkuji za pozornost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400" dirty="0" smtClean="0"/>
              <a:t>Bc. Josef Velíšek</a:t>
            </a:r>
          </a:p>
          <a:p>
            <a:r>
              <a:rPr lang="cs-CZ" sz="1400" dirty="0" smtClean="0"/>
              <a:t>Odbor regionálního rozvoje</a:t>
            </a:r>
          </a:p>
          <a:p>
            <a:r>
              <a:rPr lang="cs-CZ" sz="1400" dirty="0" smtClean="0"/>
              <a:t>Krajský úřad Plzeňského kraje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49882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597</TotalTime>
  <Words>88</Words>
  <Application>Microsoft Office PowerPoint</Application>
  <PresentationFormat>Předvádění na obrazovce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Dotčené orgány</vt:lpstr>
      <vt:lpstr>Dle § 4 stavebního zákona   - orgány chránící veřejné zájmy  podle zvláštních právních předpisů  - příkladný výčet pod čarou v ÚZ  - kompletní aktuální seznam na webu Ústavu územního rozvoje         http://www.uur.cz/default.asp?ID=2588</vt:lpstr>
      <vt:lpstr>- ministerstva (MŽP, MD, MO, MPO, MZe, MZdrav, MK)  - krajský úřad (ORR, OŽP, ODSH, OKPP)  - příslušné odbory na ORP  - AOPK, KHS, HZS  - Krajská veterinární správa, Státní energetická inspekce, SÚJB, Báňský úřad</vt:lpstr>
      <vt:lpstr> Dle zákona 225/2017 Sb. novelizován zákon 406/2000 Sb., o hospodaření energií:  Ministerstvo obrany u staveb důležitých pro obranu státu Ministerstvo vnitra u staveb, které provádí Ministerstvo vnitra</vt:lpstr>
      <vt:lpstr>V novele SZ - § 4 odst. 2, bod b)  „Pro obsah stanoviska se použije § 149 odst. 2 správního řádu obdobně“  Závazná část  - ustanovení zákona zmocňující k vydání stanoviska - řešení otázky, která je předmětem stanoviska   - „DO souhlasí“ + podmínky  - příp. další ustanovení právního předpisu  Odůvodnění  - důvody, podklady a úvahy, o které se opírá závazná část</vt:lpstr>
      <vt:lpstr>  - stanovisko je uplatněno později,  než stanoví lhůty stavebního zákona  - pokud dotčený orgán uplatní stanovisko v rozporu se svým přechozím stanoviskem, aniž by doložil nové skutečnosti  - u záležitostí, o kterých bylo rozhodnuto při vydání ZÚR či RP kraje - § 52 odst. 4 SZ</vt:lpstr>
      <vt:lpstr>- České dráhy, SŽDC  - ČEZ, ČEPS  - RWE, NET4GAS  - mobilní operátoři  - správci vodovodů a kanalizací  - nemají právní oporu v tom být individuálně obesíláni, natož se např. účastnit společného jednání  - své požadavky uplatňují do ÚAP či přes dotčené orgány  - nově „oprávněný investor“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Velíšek Josef</dc:creator>
  <cp:lastModifiedBy>Velíšek Josef</cp:lastModifiedBy>
  <cp:revision>34</cp:revision>
  <dcterms:created xsi:type="dcterms:W3CDTF">2017-10-17T07:58:20Z</dcterms:created>
  <dcterms:modified xsi:type="dcterms:W3CDTF">2019-04-24T10:42:33Z</dcterms:modified>
</cp:coreProperties>
</file>