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8" r:id="rId5"/>
    <p:sldId id="264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740725"/>
            <a:ext cx="4485011" cy="109819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Stanovisko Povodí Vltavy s. p.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 25. - 26. 04.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059716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Problém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 odůvodnění územního plánu (koordinační výkres) budou zakresleny všechny vodní toky (otevřená koryta vodních toků, občasné vodní toky a HOZ), které jsou evidovány v Centrální evidenci vodních toků...  </a:t>
            </a:r>
            <a:endParaRPr lang="cs-CZ" dirty="0"/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Stanovisko Povodí Vltavy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976586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Fakta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506217"/>
            <a:ext cx="7886700" cy="521525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dotčený orgán NE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stanovisko NE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oprávněný investor ANO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připomínka, námitka ANO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Dobývání nerostů v ÚPD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Proč to nejde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ÚAP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katastr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měřítko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smysl</a:t>
            </a:r>
          </a:p>
          <a:p>
            <a:endParaRPr lang="cs-CZ" dirty="0"/>
          </a:p>
        </p:txBody>
      </p:sp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Stanovisko Povodí Vltavy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3482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30770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Co s ním?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682663"/>
            <a:ext cx="7886700" cy="5038812"/>
          </a:xfrm>
        </p:spPr>
        <p:txBody>
          <a:bodyPr>
            <a:normAutofit/>
          </a:bodyPr>
          <a:lstStyle/>
          <a:p>
            <a:r>
              <a:rPr lang="cs-CZ" dirty="0" smtClean="0"/>
              <a:t>není stanovisko – není rozpor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vyhodnotit </a:t>
            </a:r>
            <a:r>
              <a:rPr lang="cs-CZ" dirty="0" smtClean="0"/>
              <a:t>připomínku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rozhodnout o námitce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err="1" smtClean="0"/>
              <a:t>Mze</a:t>
            </a:r>
            <a:r>
              <a:rPr lang="cs-CZ" dirty="0" smtClean="0"/>
              <a:t>?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Stanovisko Povodí Vltavy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Zřejmá nesprávnost v ÚPD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1005</TotalTime>
  <Words>137</Words>
  <Application>Microsoft Office PowerPoint</Application>
  <PresentationFormat>Předvádění na obrazovce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Office</vt:lpstr>
      <vt:lpstr>Stanovisko Povodí Vltavy s. p.</vt:lpstr>
      <vt:lpstr>Problém </vt:lpstr>
      <vt:lpstr>Fakta</vt:lpstr>
      <vt:lpstr>Proč to nejde</vt:lpstr>
      <vt:lpstr>Co s ním?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80</cp:revision>
  <dcterms:created xsi:type="dcterms:W3CDTF">2017-11-24T07:47:20Z</dcterms:created>
  <dcterms:modified xsi:type="dcterms:W3CDTF">2019-04-23T12:24:22Z</dcterms:modified>
</cp:coreProperties>
</file>