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99" r:id="rId4"/>
    <p:sldId id="270" r:id="rId5"/>
    <p:sldId id="301" r:id="rId6"/>
    <p:sldId id="300" r:id="rId7"/>
    <p:sldId id="302" r:id="rId8"/>
    <p:sldId id="263" r:id="rId9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69565F2-2870-4AD5-9952-121EF714AAAE}">
          <p14:sldIdLst>
            <p14:sldId id="256"/>
            <p14:sldId id="269"/>
            <p14:sldId id="299"/>
            <p14:sldId id="270"/>
            <p14:sldId id="301"/>
            <p14:sldId id="300"/>
            <p14:sldId id="302"/>
          </p14:sldIdLst>
        </p14:section>
        <p14:section name="Oddíl bez názvu" id="{444665C9-494F-44F8-9FFE-E8B110D87864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6080" y="3740725"/>
            <a:ext cx="5532119" cy="1098190"/>
          </a:xfrm>
        </p:spPr>
        <p:txBody>
          <a:bodyPr wrap="square">
            <a:normAutofit/>
          </a:bodyPr>
          <a:lstStyle/>
          <a:p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Datový model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Ing. Zdeňka Topinková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Babylon 25. - 26. 04.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Aktuální situace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T-Mapy spol. s r. o. připravují datový model, který zohlední:</a:t>
            </a:r>
          </a:p>
          <a:p>
            <a:pPr lvl="1">
              <a:lnSpc>
                <a:spcPct val="120000"/>
              </a:lnSpc>
            </a:pPr>
            <a:r>
              <a:rPr lang="cs-CZ" b="1" dirty="0" smtClean="0"/>
              <a:t>platnou legislativu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standardizaci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DTM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spolupráce s KÚPK, KÚJK, KÚÚK, KÚMSK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Datový model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7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Struktura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okruh – </a:t>
            </a:r>
            <a:r>
              <a:rPr lang="cs-CZ" dirty="0" err="1" smtClean="0"/>
              <a:t>tématický</a:t>
            </a:r>
            <a:r>
              <a:rPr lang="cs-CZ" dirty="0" smtClean="0"/>
              <a:t> okruh jevů (zatím 18)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skupina – logické seskupení jevů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jev  - sledovaný jev v ÚAP (cca 500)</a:t>
            </a:r>
          </a:p>
          <a:p>
            <a:pPr lvl="3">
              <a:lnSpc>
                <a:spcPct val="120000"/>
              </a:lnSpc>
            </a:pPr>
            <a:r>
              <a:rPr lang="cs-CZ" dirty="0" smtClean="0"/>
              <a:t>entita – jednoznačně identifikuje jev, jeho topologii a stav (cca 5x víc než jevů)</a:t>
            </a:r>
            <a:endParaRPr lang="cs-CZ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např.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01 – Plochy s rozdílným způsobem využití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200" dirty="0" smtClean="0"/>
              <a:t>Základní funkční plochy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OV.1 - plocha pro </a:t>
            </a:r>
            <a:r>
              <a:rPr lang="cs-CZ" sz="2200" dirty="0" smtClean="0"/>
              <a:t>vzdělávání </a:t>
            </a:r>
            <a:r>
              <a:rPr lang="cs-CZ" sz="2200" dirty="0"/>
              <a:t>a výchovu </a:t>
            </a:r>
            <a:r>
              <a:rPr lang="cs-CZ" sz="2200" dirty="0" smtClean="0"/>
              <a:t>(101500)</a:t>
            </a:r>
          </a:p>
          <a:p>
            <a:pPr lvl="3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sz="2200" dirty="0" smtClean="0"/>
              <a:t>10150013_OV.1 – plocha pro vzdělávání a </a:t>
            </a:r>
            <a:r>
              <a:rPr lang="cs-CZ" sz="2200" dirty="0" err="1" smtClean="0"/>
              <a:t>výchovu_Stav</a:t>
            </a:r>
            <a:endParaRPr lang="cs-CZ" sz="2200" dirty="0" smtClean="0"/>
          </a:p>
          <a:p>
            <a:pPr marL="0" indent="0">
              <a:lnSpc>
                <a:spcPct val="120000"/>
              </a:lnSpc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Datový model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0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Digitální technická mapa ČR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objektová </a:t>
            </a:r>
            <a:r>
              <a:rPr lang="cs-CZ" dirty="0" err="1" smtClean="0"/>
              <a:t>geodatabáze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/>
              <a:t>obsah: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objekty základní prostorové situace</a:t>
            </a:r>
          </a:p>
          <a:p>
            <a:pPr lvl="2">
              <a:lnSpc>
                <a:spcPct val="110000"/>
              </a:lnSpc>
            </a:pPr>
            <a:r>
              <a:rPr lang="cs-CZ" dirty="0" smtClean="0"/>
              <a:t>stavby, včetně objektů TI a DI dotčené povolování stavby dle stavebního zákona</a:t>
            </a:r>
          </a:p>
          <a:p>
            <a:pPr lvl="2">
              <a:lnSpc>
                <a:spcPct val="110000"/>
              </a:lnSpc>
            </a:pPr>
            <a:r>
              <a:rPr lang="cs-CZ" dirty="0" smtClean="0"/>
              <a:t>aktualizuje kraj na základě GDSPS od stavebníka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objekty sítí technické a dopravní infrastruktury</a:t>
            </a:r>
          </a:p>
          <a:p>
            <a:pPr lvl="2">
              <a:lnSpc>
                <a:spcPct val="110000"/>
              </a:lnSpc>
            </a:pPr>
            <a:r>
              <a:rPr lang="cs-CZ" dirty="0" smtClean="0"/>
              <a:t>dle budoucí vyhlášky o DTM</a:t>
            </a:r>
          </a:p>
          <a:p>
            <a:pPr lvl="2">
              <a:lnSpc>
                <a:spcPct val="110000"/>
              </a:lnSpc>
            </a:pPr>
            <a:r>
              <a:rPr lang="cs-CZ" dirty="0" smtClean="0"/>
              <a:t>aktualizace od vlastníků sítí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abstraktní objekty, tj. ochranná pásma objektů DI a TI a oblasti působnosti správců TI a DI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Datový model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81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Digitální technická mapa ČR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 smtClean="0"/>
              <a:t>poskytovatelé a stavebníci budou předávat data pouze jednou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data DI a TI se budou pro ÚAP přebírat z DTM</a:t>
            </a:r>
          </a:p>
          <a:p>
            <a:pPr lvl="1">
              <a:lnSpc>
                <a:spcPct val="110000"/>
              </a:lnSpc>
            </a:pPr>
            <a:r>
              <a:rPr lang="cs-CZ" dirty="0" smtClean="0"/>
              <a:t>? záměry správců sítí ?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každý kraj bude spravovat svojí část DTM ČR prostřednictvím Informačního systému pro správu obsahu DTM ČR (</a:t>
            </a:r>
            <a:r>
              <a:rPr lang="cs-CZ" dirty="0" err="1" smtClean="0"/>
              <a:t>ISps</a:t>
            </a:r>
            <a:r>
              <a:rPr lang="cs-CZ" dirty="0" smtClean="0"/>
              <a:t> DTM ČR)</a:t>
            </a:r>
          </a:p>
          <a:p>
            <a:pPr>
              <a:lnSpc>
                <a:spcPct val="110000"/>
              </a:lnSpc>
            </a:pPr>
            <a:r>
              <a:rPr lang="cs-CZ" dirty="0" smtClean="0"/>
              <a:t>provoz IS DTM ČR bude řízen Centrálním informačním systémem ČR (CIS DTM ČR) ve správě MMR</a:t>
            </a: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Datový model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0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Digitální technická mapa ČR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legislativa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o zeměměřictví č. 200/1994 Sb.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stavební zákon č. 183/2006 Sb.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o základních registrech 111/2009 Sb</a:t>
            </a:r>
            <a:r>
              <a:rPr lang="cs-CZ" dirty="0" smtClean="0"/>
              <a:t>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financování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prostředky z </a:t>
            </a:r>
            <a:r>
              <a:rPr lang="cs-CZ" dirty="0" err="1" smtClean="0"/>
              <a:t>OPPIKu</a:t>
            </a:r>
            <a:r>
              <a:rPr lang="cs-CZ" dirty="0" smtClean="0"/>
              <a:t> (MPO) alokovaných na podporu rozvoje vysokorychlostního internetu v ČR – příjemcem budou kraje a stát (MMR, ČÚZK)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dle nového stavebního zákona je jednou z komponent systému </a:t>
            </a:r>
            <a:r>
              <a:rPr lang="cs-CZ" dirty="0" err="1" smtClean="0"/>
              <a:t>eGovernment</a:t>
            </a:r>
            <a:r>
              <a:rPr lang="cs-CZ" dirty="0" smtClean="0"/>
              <a:t> v oblasti stavebního řádu a územního plánování</a:t>
            </a:r>
          </a:p>
          <a:p>
            <a:pPr lvl="1">
              <a:lnSpc>
                <a:spcPct val="110000"/>
              </a:lnSpc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Datový model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2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B050"/>
                </a:solidFill>
              </a:rPr>
              <a:t>Digitální technická mapa ČR</a:t>
            </a:r>
            <a:endParaRPr lang="cs-CZ" sz="3200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Datový model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15" y="1690689"/>
            <a:ext cx="6084916" cy="4665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77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Datový model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Ing. Zdeňka Topinková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377 195 421</a:t>
            </a:r>
          </a:p>
          <a:p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zdenka.topinkova@plzensky-kraj.cz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1419</TotalTime>
  <Words>368</Words>
  <Application>Microsoft Office PowerPoint</Application>
  <PresentationFormat>Předvádění na obrazovce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Office</vt:lpstr>
      <vt:lpstr>Datový model</vt:lpstr>
      <vt:lpstr>Aktuální situace</vt:lpstr>
      <vt:lpstr>Struktura</vt:lpstr>
      <vt:lpstr>Digitální technická mapa ČR</vt:lpstr>
      <vt:lpstr>Digitální technická mapa ČR</vt:lpstr>
      <vt:lpstr>Digitální technická mapa ČR</vt:lpstr>
      <vt:lpstr>Digitální technická mapa ČR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Topinková Zdeňka</cp:lastModifiedBy>
  <cp:revision>119</cp:revision>
  <cp:lastPrinted>2019-04-24T11:15:35Z</cp:lastPrinted>
  <dcterms:created xsi:type="dcterms:W3CDTF">2017-11-24T07:47:20Z</dcterms:created>
  <dcterms:modified xsi:type="dcterms:W3CDTF">2019-04-24T11:16:01Z</dcterms:modified>
</cp:coreProperties>
</file>